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2" r:id="rId6"/>
  </p:sldMasterIdLst>
  <p:sldIdLst>
    <p:sldId id="258" r:id="rId7"/>
    <p:sldId id="257" r:id="rId8"/>
    <p:sldId id="259" r:id="rId9"/>
    <p:sldId id="260" r:id="rId10"/>
    <p:sldId id="2105884430" r:id="rId11"/>
    <p:sldId id="263" r:id="rId12"/>
    <p:sldId id="265" r:id="rId13"/>
    <p:sldId id="266" r:id="rId14"/>
    <p:sldId id="267" r:id="rId15"/>
    <p:sldId id="210588442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1D4B"/>
    <a:srgbClr val="39AE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245073-40E7-4E10-BCC7-1939162C9D50}" v="10" dt="2026-08-18T11:29:11.9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55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atiela Voicu" userId="b143c878-3082-4bae-ab08-34a81210f6be" providerId="ADAL" clId="{AAB2F0C3-4F66-48DD-B326-56614475C3BE}"/>
    <pc:docChg chg="undo custSel modSld">
      <pc:chgData name="Gratiela Voicu" userId="b143c878-3082-4bae-ab08-34a81210f6be" providerId="ADAL" clId="{AAB2F0C3-4F66-48DD-B326-56614475C3BE}" dt="2026-08-18T11:29:15.919" v="60" actId="113"/>
      <pc:docMkLst>
        <pc:docMk/>
      </pc:docMkLst>
      <pc:sldChg chg="modSp mod">
        <pc:chgData name="Gratiela Voicu" userId="b143c878-3082-4bae-ab08-34a81210f6be" providerId="ADAL" clId="{AAB2F0C3-4F66-48DD-B326-56614475C3BE}" dt="2026-08-18T11:29:15.919" v="60" actId="113"/>
        <pc:sldMkLst>
          <pc:docMk/>
          <pc:sldMk cId="1600437962" sldId="258"/>
        </pc:sldMkLst>
        <pc:spChg chg="mod">
          <ac:chgData name="Gratiela Voicu" userId="b143c878-3082-4bae-ab08-34a81210f6be" providerId="ADAL" clId="{AAB2F0C3-4F66-48DD-B326-56614475C3BE}" dt="2026-08-18T11:29:15.919" v="60" actId="113"/>
          <ac:spMkLst>
            <pc:docMk/>
            <pc:sldMk cId="1600437962" sldId="258"/>
            <ac:spMk id="2" creationId="{B61FFDB1-09B3-6CA9-F58F-B6168FA7BD88}"/>
          </ac:spMkLst>
        </pc:spChg>
        <pc:spChg chg="mod">
          <ac:chgData name="Gratiela Voicu" userId="b143c878-3082-4bae-ab08-34a81210f6be" providerId="ADAL" clId="{AAB2F0C3-4F66-48DD-B326-56614475C3BE}" dt="2026-08-18T11:27:55" v="15" actId="20577"/>
          <ac:spMkLst>
            <pc:docMk/>
            <pc:sldMk cId="1600437962" sldId="258"/>
            <ac:spMk id="6" creationId="{8076D464-AD1A-CF52-A694-BC78BE4D12A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.png"/><Relationship Id="rId4" Type="http://schemas.openxmlformats.org/officeDocument/2006/relationships/image" Target="../media/image5.emf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.png"/><Relationship Id="rId4" Type="http://schemas.openxmlformats.org/officeDocument/2006/relationships/image" Target="../media/image5.emf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.png"/><Relationship Id="rId4" Type="http://schemas.openxmlformats.org/officeDocument/2006/relationships/image" Target="../media/image5.emf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E9E6E-2A82-F508-98CF-577EA639FC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7DB48A-5EAB-1974-05D1-BBA419A1C9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A8B48-9552-5F7D-4E75-577F86397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4E3939-1091-4E5B-98C9-E67DBA055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D204B4-57B6-6877-EB0F-E59EDEB4B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241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5FCFB-00DA-90ED-9074-982205899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B59097-BA50-788D-C579-0AC0285E07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8BF26C-BE6B-9777-8CAF-2F3E1CB53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0DC3EE-A1BF-0463-8EB4-75BD1DCD9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7A73AF-C644-1341-0A65-A052B7386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406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BF76A6-B9FF-B69A-6CC9-F1D8BAB3BF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A2CB09-7A70-E761-81F7-0D731DDCC6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11268B-AE01-B44D-B035-08FB0F0B3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B34838-9301-97D1-F8B6-AE205F478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DE3311-8914-AC24-0610-E9262A708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9944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A12A6-FDE8-0201-1AFC-576070B7E9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9A7F6D-3022-E051-EAA9-4FC94AEAD6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8A131D-D194-8FEC-729E-C2B974D1E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6093A-3912-B0D9-C679-E2A49C3D9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B4E419-6BA6-623D-9BDD-BF7657828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1713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BBB8D-D602-2004-7EC1-9D02D7C66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0EAE5-C549-2064-16E2-B1364ED04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BBDCC7-E721-A877-F73C-1126CDE99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776CF9-3444-2CF8-24FD-912BF7794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77CF36-D972-A450-2A31-9A9E2581A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30476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52EE4-DF19-7892-DC57-004BD22F5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77AF8B-1EED-EE9A-DD61-E5CF1ED1EB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159291-50DF-B9EF-1D52-742C9D350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D5BF19-7892-2800-F6E1-A7DAF405A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7D6C78-963F-8A8C-28F2-ECDF30264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42376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66061-2F3B-6542-DBC6-F38C1AC5C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E1D3AD-227E-ECA6-90B2-159019DD8E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9699A0-DD18-ED7D-A0D6-42A0DA9A91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3CF619-19EC-A0B1-2535-0400EC5A0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B489C2-EBED-23A1-EED7-2597E7C01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4E8CC-66B2-EDF4-A4C2-C9BB5758E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81475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EC811-4386-A21D-4B21-D791D766D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037FE7-67DA-6311-8065-CB1B5CDAB3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F16C55-BF41-804B-049B-6CFBB622B0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204BAF-9B27-D4BE-8323-30582073B5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9F9955-7304-D8DE-1C24-5F6268746A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424F57-ADE6-3556-DD9E-1651E0A66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621275-CC3A-D628-C1B3-88FD807D9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806013-5DF0-F6F3-0028-D98ABF9E8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1685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25258-7FC9-AC7A-D4AA-1A0A04108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45272-F88B-C508-E6A1-3ADD045F4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F99327-CD86-7C85-709F-72C92821E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F64763-9E48-2CD6-FB56-D309D9F67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47533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2112D1-9CB3-F621-350B-21310B8D5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1E9AE3-9FE6-81FA-A8C9-98600CC42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254275-D7AB-F5ED-F947-46FD5AB4E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8119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93272-0BB6-2FD6-57B8-96C8B36C5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466F7B-4A6E-F9AB-7225-63E58A1C52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7533FF-7FF6-A78B-ABAE-6DFF9DC4C5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76DC23-AE7B-2D98-3878-B7F0F147E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2E4BB4-7FA2-5187-E318-CE05DF878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2D0F77-609F-3DC1-C428-D6ADA0596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6277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F04F2-5CFE-0F9D-A2A4-5F7D7D8A7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0B89D6-08ED-1335-989E-9DAE7D26F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39162B-7A45-2F89-8ECE-764658D95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93769F-A188-7345-047C-EC69C2C48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0240A-EED6-BF7B-10CC-1A53A899D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14073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AE25B-A149-159B-9519-25D291AA4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DCD8A6-D3FD-FAE9-899F-993D3538A7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15DFF3-E239-910A-4E4D-DA7214EB32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33F15E-5FE8-F08A-2CE4-4615457A2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01C5A4-C93A-4702-950D-1FD9D83C6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20896E-8EF1-04D4-3BDB-C0300EC60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72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0B9DB-6839-CA71-1D80-FA12A17CE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8C2B1A-1019-0FFF-A7C6-9785197D74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E8914C-F8AE-5C04-CAB1-B641BA7CA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C2C2C9-610C-2F00-C859-12EF815DB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346B9-24BD-234E-7696-E10C3D15A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6460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961755-D283-6164-B83C-3DCC9218D5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6ED90E-CB4B-7291-865B-DECBF081CD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7B6E75-3899-F6A6-F750-7E7865F08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71A90F-072E-FB6F-7BBA-4BBED19FD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56921C-A536-3B71-6322-93087F30F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46200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39AE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386B1EF-58D0-B6DD-6A8D-3632CAE6D6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0060" y="611048"/>
            <a:ext cx="2761343" cy="156987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07EC2F8-7F02-E17C-7C93-04CC290DBB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0925" y="2693988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6600" b="1"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titlu</a:t>
            </a:r>
            <a:endParaRPr lang="en-RO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FD6E79B-E0D1-B1D5-AF37-90CD136DA1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0925" y="3511233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66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de </a:t>
            </a:r>
            <a:r>
              <a:rPr lang="en-GB" err="1"/>
              <a:t>coperta</a:t>
            </a:r>
            <a:endParaRPr lang="en-RO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CBFD7CEE-063B-92B5-0709-46FD28A8D50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0925" y="4789060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5400" b="0" i="0">
                <a:solidFill>
                  <a:schemeClr val="bg1"/>
                </a:solidFill>
                <a:latin typeface="Euclid Circular A Light" panose="020B0304000000000000" pitchFamily="34" charset="77"/>
                <a:ea typeface="Euclid Circular A Light" panose="020B0304000000000000" pitchFamily="34" charset="77"/>
              </a:defRPr>
            </a:lvl1pPr>
          </a:lstStyle>
          <a:p>
            <a:pPr lvl="0"/>
            <a:r>
              <a:rPr lang="en-GB"/>
              <a:t>2023</a:t>
            </a:r>
            <a:endParaRPr lang="en-RO"/>
          </a:p>
        </p:txBody>
      </p:sp>
    </p:spTree>
    <p:extLst>
      <p:ext uri="{BB962C8B-B14F-4D97-AF65-F5344CB8AC3E}">
        <p14:creationId xmlns:p14="http://schemas.microsoft.com/office/powerpoint/2010/main" val="14139771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23CB9C16-9CCA-5BE9-E9DB-C9A88B1A34A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0925" y="2693988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6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titlu</a:t>
            </a:r>
            <a:endParaRPr lang="en-RO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85759382-2641-4F46-477C-48800150F4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0925" y="3511233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66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de </a:t>
            </a:r>
            <a:r>
              <a:rPr lang="en-GB" err="1"/>
              <a:t>coperta</a:t>
            </a:r>
            <a:endParaRPr lang="en-RO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941484E0-0719-A5C6-8998-8E0A38D20C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0925" y="4789060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5400" b="0" i="0">
                <a:solidFill>
                  <a:schemeClr val="bg1"/>
                </a:solidFill>
                <a:latin typeface="Euclid Circular A Light" panose="020B0304000000000000" pitchFamily="34" charset="77"/>
                <a:ea typeface="Euclid Circular A Light" panose="020B0304000000000000" pitchFamily="34" charset="77"/>
              </a:defRPr>
            </a:lvl1pPr>
          </a:lstStyle>
          <a:p>
            <a:pPr lvl="0"/>
            <a:r>
              <a:rPr lang="en-GB"/>
              <a:t>2023</a:t>
            </a:r>
            <a:endParaRPr lang="en-RO"/>
          </a:p>
        </p:txBody>
      </p:sp>
      <p:pic>
        <p:nvPicPr>
          <p:cNvPr id="12" name="Picture 11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054F2AC6-73D7-FB12-A717-78964E25C4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0600" y="650938"/>
            <a:ext cx="2578100" cy="148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640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23CB9C16-9CCA-5BE9-E9DB-C9A88B1A34A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0925" y="2693988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6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titlu</a:t>
            </a:r>
            <a:endParaRPr lang="en-RO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85759382-2641-4F46-477C-48800150F4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0925" y="3511233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6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de </a:t>
            </a:r>
            <a:r>
              <a:rPr lang="en-GB" err="1"/>
              <a:t>coperta</a:t>
            </a:r>
            <a:endParaRPr lang="en-RO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941484E0-0719-A5C6-8998-8E0A38D20C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0925" y="4789060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5400" b="0" i="0">
                <a:solidFill>
                  <a:schemeClr val="tx1"/>
                </a:solidFill>
                <a:latin typeface="Euclid Circular A Light" panose="020B0304000000000000" pitchFamily="34" charset="77"/>
                <a:ea typeface="Euclid Circular A Light" panose="020B0304000000000000" pitchFamily="34" charset="77"/>
              </a:defRPr>
            </a:lvl1pPr>
          </a:lstStyle>
          <a:p>
            <a:pPr lvl="0"/>
            <a:r>
              <a:rPr lang="en-GB"/>
              <a:t>2023</a:t>
            </a:r>
            <a:endParaRPr lang="en-RO"/>
          </a:p>
        </p:txBody>
      </p:sp>
      <p:pic>
        <p:nvPicPr>
          <p:cNvPr id="12" name="Picture 11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054F2AC6-73D7-FB12-A717-78964E25C4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0600" y="650938"/>
            <a:ext cx="2578100" cy="148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5761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39AE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4" y="2110664"/>
            <a:ext cx="6511160" cy="16257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54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de capitol</a:t>
            </a:r>
          </a:p>
          <a:p>
            <a:pPr lvl="0"/>
            <a:r>
              <a:rPr lang="en-GB"/>
              <a:t>V1 Slide de capitol</a:t>
            </a:r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768506"/>
            <a:ext cx="6480120" cy="23668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3FE47E4-19B5-FFAE-A137-E9BD009A96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" r="41927"/>
          <a:stretch/>
        </p:blipFill>
        <p:spPr>
          <a:xfrm>
            <a:off x="9985767" y="513169"/>
            <a:ext cx="2206233" cy="575700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06CDEB2-5FAB-ED01-BF87-64E8B67FD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9999"/>
          <a:stretch/>
        </p:blipFill>
        <p:spPr>
          <a:xfrm>
            <a:off x="9594423" y="3053442"/>
            <a:ext cx="2275322" cy="380455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B0C1796-CF52-3504-66D8-E2B8F5424F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19557"/>
          <a:stretch/>
        </p:blipFill>
        <p:spPr>
          <a:xfrm>
            <a:off x="6113212" y="2492325"/>
            <a:ext cx="3444634" cy="4365675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8D7AAF70-C1BD-ACE7-D283-971F4B98973E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CD58EF3E-FC69-97A5-839A-05FC8DA07CC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1282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4" y="2110664"/>
            <a:ext cx="6511160" cy="16257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54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de capitol</a:t>
            </a:r>
          </a:p>
          <a:p>
            <a:pPr lvl="0"/>
            <a:r>
              <a:rPr lang="en-GB"/>
              <a:t>V1 Slide de capitol</a:t>
            </a:r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768506"/>
            <a:ext cx="6480120" cy="23520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3FE47E4-19B5-FFAE-A137-E9BD009A96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" r="41927"/>
          <a:stretch/>
        </p:blipFill>
        <p:spPr>
          <a:xfrm>
            <a:off x="9985767" y="513169"/>
            <a:ext cx="2206233" cy="575700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06CDEB2-5FAB-ED01-BF87-64E8B67FD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9999"/>
          <a:stretch/>
        </p:blipFill>
        <p:spPr>
          <a:xfrm>
            <a:off x="9594423" y="3053442"/>
            <a:ext cx="2275322" cy="380455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B0C1796-CF52-3504-66D8-E2B8F5424F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19557"/>
          <a:stretch/>
        </p:blipFill>
        <p:spPr>
          <a:xfrm>
            <a:off x="6113212" y="2492325"/>
            <a:ext cx="3444634" cy="43656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2DC54F6-7147-A854-FF6A-2FAF3F1828EA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3" name="Picture 2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C060E3FD-3294-A6BB-E971-06942C15704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7115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6290" y="2110664"/>
            <a:ext cx="6495394" cy="16257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54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de capitol</a:t>
            </a:r>
          </a:p>
          <a:p>
            <a:pPr lvl="0"/>
            <a:r>
              <a:rPr lang="en-GB"/>
              <a:t>V1 Slide de capitol</a:t>
            </a:r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768506"/>
            <a:ext cx="6480120" cy="23668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3FE47E4-19B5-FFAE-A137-E9BD009A96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" r="41927"/>
          <a:stretch/>
        </p:blipFill>
        <p:spPr>
          <a:xfrm>
            <a:off x="9985767" y="513169"/>
            <a:ext cx="2206233" cy="575700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06CDEB2-5FAB-ED01-BF87-64E8B67FD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9999"/>
          <a:stretch/>
        </p:blipFill>
        <p:spPr>
          <a:xfrm>
            <a:off x="9594423" y="3053442"/>
            <a:ext cx="2275322" cy="380455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B0C1796-CF52-3504-66D8-E2B8F5424F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19557"/>
          <a:stretch/>
        </p:blipFill>
        <p:spPr>
          <a:xfrm>
            <a:off x="6113212" y="2492325"/>
            <a:ext cx="3444634" cy="43656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AFEEC5-B790-299A-0F04-F86D6D8F2549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F57CDD-1513-B24E-535A-01032E91DB0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0401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4" y="2110664"/>
            <a:ext cx="5044966" cy="16257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54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V2 Slide de capitol</a:t>
            </a:r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768507"/>
            <a:ext cx="5029692" cy="23963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14FA1D1-0A59-8B73-F1E2-836C581DBC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56328" y="1250440"/>
            <a:ext cx="4102272" cy="56075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CF5031C-D15D-F939-6BCC-C38BD701153E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4" name="Picture 3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48997A32-C69F-9210-8F66-BB579A3402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767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F8475-0353-3E19-FAFE-4B61A67DE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A918BA-DE30-1427-0A80-F98ECD4554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55D8C-46D9-AF48-82E0-2911ABF62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FCBA07-376E-D284-19FB-BBE881D26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7BEEEF-2FF6-5FCA-F8E7-9AEA37583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533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4" y="2110664"/>
            <a:ext cx="5044966" cy="16257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54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V2 Slide de capitol</a:t>
            </a:r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768506"/>
            <a:ext cx="5029692" cy="252905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CCF4BC-D441-D547-C152-227AD553F0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92865" y="1289956"/>
            <a:ext cx="4264376" cy="55680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462B058-D6CD-0E05-C647-9333D427EC5F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DE3067-8DBA-9B99-5E7A-245959E200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2319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39AE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4" y="2110664"/>
            <a:ext cx="5044966" cy="16257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54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V2 Slide de capitol</a:t>
            </a:r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768507"/>
            <a:ext cx="5029692" cy="247006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9129A5-EBF2-1D7D-8E57-16418E3022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88728" y="1301144"/>
            <a:ext cx="4065179" cy="55568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DB3A8E-77AB-8EC3-BBF3-5780A521E4F5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DB5125-8639-C9A6-6E31-61A494CE19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7760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4" y="2110664"/>
            <a:ext cx="5044966" cy="16257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54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V2 Slide de capitol</a:t>
            </a:r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768506"/>
            <a:ext cx="5029692" cy="24258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7B35DD-CDF6-97DE-6910-5C246D07A2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45086" y="1267764"/>
            <a:ext cx="4209457" cy="55902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E38FD5-8695-7C4D-FC82-1891DE0D5C05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AED230-EE59-1807-2F6E-E8CF632F69D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7286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39AE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4" y="2110664"/>
            <a:ext cx="5044966" cy="16257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54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V2 Slide de capitol</a:t>
            </a:r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768506"/>
            <a:ext cx="5029692" cy="244056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F8105B-5A2D-818E-3D2A-1367B4E250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9142" y="1279064"/>
            <a:ext cx="4265402" cy="55789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2BBB0F6-4CF4-760B-1ADE-25BACA8BE744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25874C-213F-3C36-DA89-E041A044BBE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9872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FDD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2347147"/>
            <a:ext cx="7220607" cy="83748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48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de capitol</a:t>
            </a:r>
          </a:p>
          <a:p>
            <a:pPr lvl="0"/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232478"/>
            <a:ext cx="5029692" cy="258499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BF3AEA-67DF-CF66-EEA8-38AFAE269A7D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D1B92E-809D-03F5-37D2-4D72CA0E2C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8919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2347147"/>
            <a:ext cx="7220607" cy="83748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48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de capitol</a:t>
            </a:r>
          </a:p>
          <a:p>
            <a:pPr lvl="0"/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232478"/>
            <a:ext cx="5029692" cy="258499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267F7E-F847-3B4A-C3FE-2B80362283C3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5F83EC-5C46-9488-B443-FCB961235C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75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81154" y="4068052"/>
            <a:ext cx="5029692" cy="198590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2000"/>
              </a:lnSpc>
              <a:buNone/>
              <a:defRPr sz="1800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2" name="Picture 1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5FFDDD9A-FCB2-7F95-401F-EAF511F95F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7876" y="1243955"/>
            <a:ext cx="11447585" cy="31367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76ED64C-1668-C814-9FA3-E4F4DB4D392A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4" name="Picture 3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3F384E41-3DA7-0C93-B1DA-4F9FA120EE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1182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2FF46F41-AAA7-C81D-A0A9-4BFB788C6E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99D0471-CB7A-775A-4FC9-B43DAC5B2B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772816"/>
            <a:ext cx="4335518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FECA00C6-99F1-408B-7D9E-0EAC436B2D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3" y="2936016"/>
            <a:ext cx="4335518" cy="312557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r>
              <a:rPr lang="en-GB"/>
              <a:t>. 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gravida.  Duis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semper, fermentum </a:t>
            </a:r>
            <a:r>
              <a:rPr lang="en-GB" err="1"/>
              <a:t>lacus</a:t>
            </a:r>
            <a:r>
              <a:rPr lang="en-GB"/>
              <a:t> et, </a:t>
            </a:r>
            <a:r>
              <a:rPr lang="en-GB" err="1"/>
              <a:t>vehicula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.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. </a:t>
            </a:r>
            <a:endParaRPr lang="en-RO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AFE442AE-8447-220A-8383-87461E20883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177599" y="139925"/>
            <a:ext cx="5835013" cy="616534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F1930A-A15C-E2D0-BDE8-B791721D6702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13" name="Picture 12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368A69D0-12C4-A2C0-1DFC-8B67DFBCF1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015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2FF46F41-AAA7-C81D-A0A9-4BFB788C6E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369851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99D0471-CB7A-775A-4FC9-B43DAC5B2B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4809208"/>
            <a:ext cx="4335518" cy="126712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FECA00C6-99F1-408B-7D9E-0EAC436B2D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14197" y="3747823"/>
            <a:ext cx="5732059" cy="254379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r>
              <a:rPr lang="en-GB"/>
              <a:t>. 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gravida.  Duis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semper, fermentum </a:t>
            </a:r>
            <a:r>
              <a:rPr lang="en-GB" err="1"/>
              <a:t>lacus</a:t>
            </a:r>
            <a:r>
              <a:rPr lang="en-GB"/>
              <a:t> et, </a:t>
            </a:r>
            <a:r>
              <a:rPr lang="en-GB" err="1"/>
              <a:t>vehicula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.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. </a:t>
            </a:r>
            <a:endParaRPr lang="en-RO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8076EE9D-D4AA-FE64-776B-2C624163089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77599" y="139925"/>
            <a:ext cx="5835013" cy="32872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6E62E478-EA44-F2CC-1516-0D76041BA22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8" y="139925"/>
            <a:ext cx="5835013" cy="32872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62D3B9-C1D2-9D49-CDFA-467191E7CB40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13" name="Picture 12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32DD3025-673E-4365-9BCC-E9304047ED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895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2FF46F41-AAA7-C81D-A0A9-4BFB788C6E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462784"/>
            <a:ext cx="4351284" cy="43676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4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8076EE9D-D4AA-FE64-776B-2C624163089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77599" y="139925"/>
            <a:ext cx="5835013" cy="400899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6E62E478-EA44-F2CC-1516-0D76041BA22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8" y="139925"/>
            <a:ext cx="5835013" cy="400899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6933DD5-D8A3-D93E-CD26-77A1DC5902E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55440" y="5101689"/>
            <a:ext cx="4321777" cy="98939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endParaRPr lang="en-RO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F2CD4951-504A-771B-F6A4-498907FECCC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8008" y="4462784"/>
            <a:ext cx="5705544" cy="43676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4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60480F7E-82BA-6E13-3B2E-0749E2D757A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82926" y="5101688"/>
            <a:ext cx="5676978" cy="120357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endParaRPr lang="en-RO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5773A9-1BCE-50DE-4FCB-98B7885E8201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9" name="Picture 8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FB868C26-6320-FD6B-873C-4449B95684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107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C49DD-00E5-04BE-98F1-6F96C02B6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D59DE-2F7B-81B1-A141-AE710EB928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9057B3-44C3-169A-3B04-3BEC226984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1A1B85-F54B-E9B0-D545-8D2BAF4B3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DC220B-75D3-48AB-AE23-56603A7FB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BD2CB4-DF1F-E761-2343-8488EEA5A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1768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6E62E478-EA44-F2CC-1516-0D76041BA22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9" y="139925"/>
            <a:ext cx="3834482" cy="327201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FE50148B-8491-8F48-13F9-560DC55CBE2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192860" y="139925"/>
            <a:ext cx="3834482" cy="327201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41877C34-329A-71ED-CF85-0306BAD272B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194111" y="139925"/>
            <a:ext cx="3834482" cy="327201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5C2096D8-502D-2BD5-3CC3-64E123A7E4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3698510"/>
            <a:ext cx="2685316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600"/>
              </a:lnSpc>
              <a:buNone/>
              <a:defRPr sz="24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26E3A70A-FBA1-E9D3-23D4-55A2FE62DF3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24917" y="3758331"/>
            <a:ext cx="3886319" cy="14687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2BFD969-C3E9-2986-F1A1-0245437F0C8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6897" y="3747822"/>
            <a:ext cx="3603008" cy="284404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r>
              <a:rPr lang="en-GB"/>
              <a:t>. 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gravida.  Duis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semper, fermentum </a:t>
            </a:r>
            <a:r>
              <a:rPr lang="en-GB" err="1"/>
              <a:t>lacus</a:t>
            </a:r>
            <a:r>
              <a:rPr lang="en-GB"/>
              <a:t> et, </a:t>
            </a:r>
            <a:r>
              <a:rPr lang="en-GB" err="1"/>
              <a:t>vehicula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.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. </a:t>
            </a:r>
            <a:endParaRPr lang="en-RO"/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2693238D-C220-2E05-2960-84D376AD95A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151784" y="5373216"/>
            <a:ext cx="3900395" cy="121865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9A719A5-AF37-5201-0F64-190E535ACF8E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20" name="Picture 19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FC4B723C-3DA2-F705-3809-9D6242EACD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50261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2FF46F41-AAA7-C81D-A0A9-4BFB788C6E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99D0471-CB7A-775A-4FC9-B43DAC5B2B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772816"/>
            <a:ext cx="4335518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FECA00C6-99F1-408B-7D9E-0EAC436B2D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3" y="2936016"/>
            <a:ext cx="4335518" cy="312557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r>
              <a:rPr lang="en-GB"/>
              <a:t>. 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gravida.  Duis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semper, fermentum </a:t>
            </a:r>
            <a:r>
              <a:rPr lang="en-GB" err="1"/>
              <a:t>lacus</a:t>
            </a:r>
            <a:r>
              <a:rPr lang="en-GB"/>
              <a:t> et, </a:t>
            </a:r>
            <a:r>
              <a:rPr lang="en-GB" err="1"/>
              <a:t>vehicula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.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. </a:t>
            </a:r>
            <a:endParaRPr lang="en-RO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AFE442AE-8447-220A-8383-87461E20883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177599" y="139925"/>
            <a:ext cx="5835013" cy="616534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7D0022-2932-F47A-15A4-9A8325E2ADC5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135D22-7EEC-9515-19E7-46CFA1BBA3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0850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2FF46F41-AAA7-C81D-A0A9-4BFB788C6E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369851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99D0471-CB7A-775A-4FC9-B43DAC5B2B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4809208"/>
            <a:ext cx="4335518" cy="12818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FECA00C6-99F1-408B-7D9E-0EAC436B2D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14197" y="3747823"/>
            <a:ext cx="5732059" cy="254379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r>
              <a:rPr lang="en-GB"/>
              <a:t>. 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gravida.  Duis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semper, fermentum </a:t>
            </a:r>
            <a:r>
              <a:rPr lang="en-GB" err="1"/>
              <a:t>lacus</a:t>
            </a:r>
            <a:r>
              <a:rPr lang="en-GB"/>
              <a:t> et, </a:t>
            </a:r>
            <a:r>
              <a:rPr lang="en-GB" err="1"/>
              <a:t>vehicula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.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. </a:t>
            </a:r>
            <a:endParaRPr lang="en-RO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8076EE9D-D4AA-FE64-776B-2C624163089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77599" y="139925"/>
            <a:ext cx="5835013" cy="32872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6E62E478-EA44-F2CC-1516-0D76041BA22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8" y="139925"/>
            <a:ext cx="5835013" cy="32872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B4FCA2-3DCA-43CB-1A35-39C8692CE19C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A32AE6-618B-2EE7-9640-7BEC395033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3603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2FF46F41-AAA7-C81D-A0A9-4BFB788C6E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462784"/>
            <a:ext cx="4351284" cy="43676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4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8076EE9D-D4AA-FE64-776B-2C624163089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77599" y="139925"/>
            <a:ext cx="5835013" cy="400899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6E62E478-EA44-F2CC-1516-0D76041BA22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8" y="139925"/>
            <a:ext cx="5835013" cy="400899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6933DD5-D8A3-D93E-CD26-77A1DC5902E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55440" y="5101688"/>
            <a:ext cx="4321777" cy="101889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endParaRPr lang="en-RO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F2CD4951-504A-771B-F6A4-498907FECCC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8008" y="4462784"/>
            <a:ext cx="5705544" cy="43676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4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60480F7E-82BA-6E13-3B2E-0749E2D757A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82926" y="5101688"/>
            <a:ext cx="5676978" cy="120357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endParaRPr lang="en-RO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208679-26D1-A1DE-8B89-324C538E9F91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A1441D-138C-46D4-B6AB-429482E3A1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2707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6E62E478-EA44-F2CC-1516-0D76041BA22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9" y="139925"/>
            <a:ext cx="3834482" cy="327201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FE50148B-8491-8F48-13F9-560DC55CBE2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192860" y="139925"/>
            <a:ext cx="3834482" cy="327201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41877C34-329A-71ED-CF85-0306BAD272B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194111" y="139925"/>
            <a:ext cx="3834482" cy="327201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5C2096D8-502D-2BD5-3CC3-64E123A7E4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3698510"/>
            <a:ext cx="2685316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600"/>
              </a:lnSpc>
              <a:buNone/>
              <a:defRPr sz="24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26E3A70A-FBA1-E9D3-23D4-55A2FE62DF3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24917" y="3758331"/>
            <a:ext cx="3886319" cy="14687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2BFD969-C3E9-2986-F1A1-0245437F0C8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6897" y="3747822"/>
            <a:ext cx="3603008" cy="284404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r>
              <a:rPr lang="en-GB"/>
              <a:t>. 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gravida.  Duis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semper, fermentum </a:t>
            </a:r>
            <a:r>
              <a:rPr lang="en-GB" err="1"/>
              <a:t>lacus</a:t>
            </a:r>
            <a:r>
              <a:rPr lang="en-GB"/>
              <a:t> et, </a:t>
            </a:r>
            <a:r>
              <a:rPr lang="en-GB" err="1"/>
              <a:t>vehicula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.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. </a:t>
            </a:r>
            <a:endParaRPr lang="en-RO"/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2693238D-C220-2E05-2960-84D376AD95A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151784" y="5373216"/>
            <a:ext cx="3900395" cy="121865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DA6817-B89D-3C02-DB93-70F067D588F4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3C083A-5FDD-5007-C424-3FEACF9F5F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8992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E3A652E4-0172-CDFB-4DA3-169E377243F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9" y="139926"/>
            <a:ext cx="11845716" cy="601015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04F309-D543-614C-FB6C-B811EB7E4724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4" name="Picture 3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6DF47D37-4C7A-FC93-3040-B89CA993FD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3444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6F139E4F-630D-0CE3-6486-34726824C38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08952" y="139926"/>
            <a:ext cx="5813406" cy="599540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E3A652E4-0172-CDFB-4DA3-169E377243F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9" y="139926"/>
            <a:ext cx="5813406" cy="599540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786614-BA11-12F4-534E-062DF234F347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7" name="Picture 6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B2FE99FD-FD8C-5A9A-3271-E92CC71BD3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56919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FDBE692-FF94-4904-BF2C-DE7EDB4B6CD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192861" y="139925"/>
            <a:ext cx="3834481" cy="602490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540613B0-4E5B-CAC9-9F2F-F5E438667F6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194112" y="139925"/>
            <a:ext cx="3834481" cy="602490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E3A652E4-0172-CDFB-4DA3-169E377243F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9" y="139925"/>
            <a:ext cx="3834481" cy="602490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EBCE66-1AAF-5929-986F-C9DF42915A3E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11" name="Picture 10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FDF906BF-2C15-DE50-2ECE-F497414F3F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5359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772816"/>
            <a:ext cx="4335518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3" y="2936016"/>
            <a:ext cx="4335518" cy="32140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r>
              <a:rPr lang="en-GB"/>
              <a:t>. 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gravida.  Duis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semper, fermentum </a:t>
            </a:r>
            <a:r>
              <a:rPr lang="en-GB" err="1"/>
              <a:t>lacus</a:t>
            </a:r>
            <a:r>
              <a:rPr lang="en-GB"/>
              <a:t> et, </a:t>
            </a:r>
            <a:r>
              <a:rPr lang="en-GB" err="1"/>
              <a:t>vehicula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.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. </a:t>
            </a:r>
            <a:endParaRPr lang="en-RO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540613B0-4E5B-CAC9-9F2F-F5E438667F6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630391" y="1351262"/>
            <a:ext cx="2236422" cy="41257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28" name="Picture Placeholder 7">
            <a:extLst>
              <a:ext uri="{FF2B5EF4-FFF2-40B4-BE49-F238E27FC236}">
                <a16:creationId xmlns:a16="http://schemas.microsoft.com/office/drawing/2014/main" id="{DF6B0F0A-FEDE-CC91-AF14-EB9DB9B9DD3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273778" y="1351262"/>
            <a:ext cx="2236422" cy="41257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2F9F5AF-54BA-7458-60D3-F1CF1F7A854B}"/>
              </a:ext>
            </a:extLst>
          </p:cNvPr>
          <p:cNvGrpSpPr/>
          <p:nvPr userDrawn="1"/>
        </p:nvGrpSpPr>
        <p:grpSpPr>
          <a:xfrm>
            <a:off x="6618433" y="1158949"/>
            <a:ext cx="2254102" cy="4433777"/>
            <a:chOff x="6687881" y="1158949"/>
            <a:chExt cx="2254102" cy="4433777"/>
          </a:xfrm>
        </p:grpSpPr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EF5FE5DD-4E1B-EBB3-9A79-739838426894}"/>
                </a:ext>
              </a:extLst>
            </p:cNvPr>
            <p:cNvSpPr/>
            <p:nvPr/>
          </p:nvSpPr>
          <p:spPr>
            <a:xfrm>
              <a:off x="6687881" y="1158949"/>
              <a:ext cx="2254102" cy="4433777"/>
            </a:xfrm>
            <a:prstGeom prst="roundRect">
              <a:avLst>
                <a:gd name="adj" fmla="val 6990"/>
              </a:avLst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8E44E983-39A2-B51A-DF80-DC2B3B1041D8}"/>
                </a:ext>
              </a:extLst>
            </p:cNvPr>
            <p:cNvSpPr/>
            <p:nvPr/>
          </p:nvSpPr>
          <p:spPr>
            <a:xfrm>
              <a:off x="7495955" y="1158950"/>
              <a:ext cx="637954" cy="74160"/>
            </a:xfrm>
            <a:prstGeom prst="roundRect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3E22FDB-0B10-D87C-0553-FE54F242C524}"/>
              </a:ext>
            </a:extLst>
          </p:cNvPr>
          <p:cNvGrpSpPr/>
          <p:nvPr userDrawn="1"/>
        </p:nvGrpSpPr>
        <p:grpSpPr>
          <a:xfrm>
            <a:off x="9264352" y="1158949"/>
            <a:ext cx="2254102" cy="4433777"/>
            <a:chOff x="6687881" y="1158949"/>
            <a:chExt cx="2254102" cy="4433777"/>
          </a:xfrm>
        </p:grpSpPr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0F8EC83B-FEBE-697D-0C00-B620763F2201}"/>
                </a:ext>
              </a:extLst>
            </p:cNvPr>
            <p:cNvSpPr/>
            <p:nvPr/>
          </p:nvSpPr>
          <p:spPr>
            <a:xfrm>
              <a:off x="6687881" y="1158949"/>
              <a:ext cx="2254102" cy="4433777"/>
            </a:xfrm>
            <a:prstGeom prst="roundRect">
              <a:avLst>
                <a:gd name="adj" fmla="val 6990"/>
              </a:avLst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2B2230E4-4E50-1D99-489A-AFF09E156BDD}"/>
                </a:ext>
              </a:extLst>
            </p:cNvPr>
            <p:cNvSpPr/>
            <p:nvPr/>
          </p:nvSpPr>
          <p:spPr>
            <a:xfrm>
              <a:off x="7495955" y="1158950"/>
              <a:ext cx="637954" cy="74160"/>
            </a:xfrm>
            <a:prstGeom prst="roundRect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CE81F91-DE2B-5066-F2D6-4A14623819D0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50" name="Picture 49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40F257C0-3229-6F4E-6CDC-DA71079773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54687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772816"/>
            <a:ext cx="4335518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3" y="2936016"/>
            <a:ext cx="4335518" cy="32140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r>
              <a:rPr lang="en-GB"/>
              <a:t>. 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gravida.  Duis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semper, fermentum </a:t>
            </a:r>
            <a:r>
              <a:rPr lang="en-GB" err="1"/>
              <a:t>lacus</a:t>
            </a:r>
            <a:r>
              <a:rPr lang="en-GB"/>
              <a:t> et, </a:t>
            </a:r>
            <a:r>
              <a:rPr lang="en-GB" err="1"/>
              <a:t>vehicula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.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. </a:t>
            </a:r>
            <a:endParaRPr lang="en-RO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540613B0-4E5B-CAC9-9F2F-F5E438667F6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630391" y="1351262"/>
            <a:ext cx="2236422" cy="41257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28" name="Picture Placeholder 7">
            <a:extLst>
              <a:ext uri="{FF2B5EF4-FFF2-40B4-BE49-F238E27FC236}">
                <a16:creationId xmlns:a16="http://schemas.microsoft.com/office/drawing/2014/main" id="{DF6B0F0A-FEDE-CC91-AF14-EB9DB9B9DD3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273778" y="1351262"/>
            <a:ext cx="2236422" cy="41257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2F9F5AF-54BA-7458-60D3-F1CF1F7A854B}"/>
              </a:ext>
            </a:extLst>
          </p:cNvPr>
          <p:cNvGrpSpPr/>
          <p:nvPr userDrawn="1"/>
        </p:nvGrpSpPr>
        <p:grpSpPr>
          <a:xfrm>
            <a:off x="6618433" y="1158949"/>
            <a:ext cx="2254102" cy="4433777"/>
            <a:chOff x="6687881" y="1158949"/>
            <a:chExt cx="2254102" cy="4433777"/>
          </a:xfrm>
        </p:grpSpPr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EF5FE5DD-4E1B-EBB3-9A79-739838426894}"/>
                </a:ext>
              </a:extLst>
            </p:cNvPr>
            <p:cNvSpPr/>
            <p:nvPr/>
          </p:nvSpPr>
          <p:spPr>
            <a:xfrm>
              <a:off x="6687881" y="1158949"/>
              <a:ext cx="2254102" cy="4433777"/>
            </a:xfrm>
            <a:prstGeom prst="roundRect">
              <a:avLst>
                <a:gd name="adj" fmla="val 6990"/>
              </a:avLst>
            </a:prstGeom>
            <a:noFill/>
            <a:ln w="19050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8E44E983-39A2-B51A-DF80-DC2B3B1041D8}"/>
                </a:ext>
              </a:extLst>
            </p:cNvPr>
            <p:cNvSpPr/>
            <p:nvPr/>
          </p:nvSpPr>
          <p:spPr>
            <a:xfrm>
              <a:off x="7495955" y="1158950"/>
              <a:ext cx="637954" cy="74160"/>
            </a:xfrm>
            <a:prstGeom prst="roundRect">
              <a:avLst/>
            </a:prstGeom>
            <a:noFill/>
            <a:ln w="19050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3E22FDB-0B10-D87C-0553-FE54F242C524}"/>
              </a:ext>
            </a:extLst>
          </p:cNvPr>
          <p:cNvGrpSpPr/>
          <p:nvPr userDrawn="1"/>
        </p:nvGrpSpPr>
        <p:grpSpPr>
          <a:xfrm>
            <a:off x="9264352" y="1158949"/>
            <a:ext cx="2254102" cy="4433777"/>
            <a:chOff x="6687881" y="1158949"/>
            <a:chExt cx="2254102" cy="4433777"/>
          </a:xfrm>
        </p:grpSpPr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0F8EC83B-FEBE-697D-0C00-B620763F2201}"/>
                </a:ext>
              </a:extLst>
            </p:cNvPr>
            <p:cNvSpPr/>
            <p:nvPr/>
          </p:nvSpPr>
          <p:spPr>
            <a:xfrm>
              <a:off x="6687881" y="1158949"/>
              <a:ext cx="2254102" cy="4433777"/>
            </a:xfrm>
            <a:prstGeom prst="roundRect">
              <a:avLst>
                <a:gd name="adj" fmla="val 6990"/>
              </a:avLst>
            </a:prstGeom>
            <a:noFill/>
            <a:ln w="19050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2B2230E4-4E50-1D99-489A-AFF09E156BDD}"/>
                </a:ext>
              </a:extLst>
            </p:cNvPr>
            <p:cNvSpPr/>
            <p:nvPr/>
          </p:nvSpPr>
          <p:spPr>
            <a:xfrm>
              <a:off x="7495955" y="1158950"/>
              <a:ext cx="637954" cy="74160"/>
            </a:xfrm>
            <a:prstGeom prst="roundRect">
              <a:avLst/>
            </a:prstGeom>
            <a:noFill/>
            <a:ln w="19050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E9CDCCF-B1A3-0BD3-F880-213EC6D18726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5B7A4B-2D9A-1BE7-F2EB-169BCDF094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817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04A76-A52A-6E71-F0B4-1DE2B2994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972784-5B23-9684-E3B0-7EE75D3A3F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8C6BFA-9213-4D31-A3F7-914C01180C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DBCAA7-743B-35E1-6C01-3A3C4A82D1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9D0C24-DDE2-3572-3656-CE127ECB56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30D118-FB7E-C010-9AA3-B1442970F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1A7F0B-F1A9-F848-1505-D890BCDB9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D7D5FA-29CE-2020-0B97-47D2910AF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04991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33" name="Picture Placeholder 7">
            <a:extLst>
              <a:ext uri="{FF2B5EF4-FFF2-40B4-BE49-F238E27FC236}">
                <a16:creationId xmlns:a16="http://schemas.microsoft.com/office/drawing/2014/main" id="{B4E1E81E-B307-63A9-D5F1-92E735F14E4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077316" y="1684637"/>
            <a:ext cx="2046884" cy="375761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0E7A153-DC92-A3C9-9017-B3892D0177F2}"/>
              </a:ext>
            </a:extLst>
          </p:cNvPr>
          <p:cNvGrpSpPr/>
          <p:nvPr userDrawn="1"/>
        </p:nvGrpSpPr>
        <p:grpSpPr>
          <a:xfrm>
            <a:off x="1066110" y="1509713"/>
            <a:ext cx="2061249" cy="4054438"/>
            <a:chOff x="6687881" y="1158949"/>
            <a:chExt cx="2254102" cy="4433777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71ABCC83-AA54-A516-64B2-0392F45E32C5}"/>
                </a:ext>
              </a:extLst>
            </p:cNvPr>
            <p:cNvSpPr/>
            <p:nvPr/>
          </p:nvSpPr>
          <p:spPr>
            <a:xfrm>
              <a:off x="6687881" y="1158949"/>
              <a:ext cx="2254102" cy="4433777"/>
            </a:xfrm>
            <a:prstGeom prst="roundRect">
              <a:avLst>
                <a:gd name="adj" fmla="val 6990"/>
              </a:avLst>
            </a:prstGeom>
            <a:noFill/>
            <a:ln w="6350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E5203F7C-E965-3B7F-B83F-6663DEE22593}"/>
                </a:ext>
              </a:extLst>
            </p:cNvPr>
            <p:cNvSpPr/>
            <p:nvPr/>
          </p:nvSpPr>
          <p:spPr>
            <a:xfrm>
              <a:off x="7495955" y="1158950"/>
              <a:ext cx="637954" cy="74160"/>
            </a:xfrm>
            <a:prstGeom prst="roundRect">
              <a:avLst/>
            </a:prstGeom>
            <a:noFill/>
            <a:ln w="3175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</p:grpSp>
      <p:sp>
        <p:nvSpPr>
          <p:cNvPr id="40" name="Picture Placeholder 7">
            <a:extLst>
              <a:ext uri="{FF2B5EF4-FFF2-40B4-BE49-F238E27FC236}">
                <a16:creationId xmlns:a16="http://schemas.microsoft.com/office/drawing/2014/main" id="{7E793DE4-754C-15C2-662A-31ED9F64AA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903167" y="1684637"/>
            <a:ext cx="2046884" cy="375761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090EFA6-A9FD-A1A0-8FA0-ED5115C73CF6}"/>
              </a:ext>
            </a:extLst>
          </p:cNvPr>
          <p:cNvGrpSpPr/>
          <p:nvPr userDrawn="1"/>
        </p:nvGrpSpPr>
        <p:grpSpPr>
          <a:xfrm>
            <a:off x="3891961" y="1509713"/>
            <a:ext cx="2061249" cy="4054438"/>
            <a:chOff x="6687881" y="1158949"/>
            <a:chExt cx="2254102" cy="4433777"/>
          </a:xfrm>
        </p:grpSpPr>
        <p:sp>
          <p:nvSpPr>
            <p:cNvPr id="42" name="Rounded Rectangle 41">
              <a:extLst>
                <a:ext uri="{FF2B5EF4-FFF2-40B4-BE49-F238E27FC236}">
                  <a16:creationId xmlns:a16="http://schemas.microsoft.com/office/drawing/2014/main" id="{6B53BFB1-B6B4-FAF2-CDF0-5CCD41702718}"/>
                </a:ext>
              </a:extLst>
            </p:cNvPr>
            <p:cNvSpPr/>
            <p:nvPr/>
          </p:nvSpPr>
          <p:spPr>
            <a:xfrm>
              <a:off x="6687881" y="1158949"/>
              <a:ext cx="2254102" cy="4433777"/>
            </a:xfrm>
            <a:prstGeom prst="roundRect">
              <a:avLst>
                <a:gd name="adj" fmla="val 6990"/>
              </a:avLst>
            </a:prstGeom>
            <a:noFill/>
            <a:ln w="6350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  <p:sp>
          <p:nvSpPr>
            <p:cNvPr id="43" name="Rounded Rectangle 42">
              <a:extLst>
                <a:ext uri="{FF2B5EF4-FFF2-40B4-BE49-F238E27FC236}">
                  <a16:creationId xmlns:a16="http://schemas.microsoft.com/office/drawing/2014/main" id="{21088780-5994-D851-49D7-8A392DDF0A14}"/>
                </a:ext>
              </a:extLst>
            </p:cNvPr>
            <p:cNvSpPr/>
            <p:nvPr/>
          </p:nvSpPr>
          <p:spPr>
            <a:xfrm>
              <a:off x="7495955" y="1158950"/>
              <a:ext cx="637954" cy="74160"/>
            </a:xfrm>
            <a:prstGeom prst="roundRect">
              <a:avLst/>
            </a:prstGeom>
            <a:noFill/>
            <a:ln w="3175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</p:grpSp>
      <p:sp>
        <p:nvSpPr>
          <p:cNvPr id="48" name="Picture Placeholder 7">
            <a:extLst>
              <a:ext uri="{FF2B5EF4-FFF2-40B4-BE49-F238E27FC236}">
                <a16:creationId xmlns:a16="http://schemas.microsoft.com/office/drawing/2014/main" id="{456C926E-1786-0CF4-685E-103AF8EF277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720423" y="1684637"/>
            <a:ext cx="2046884" cy="375761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2219376-7EB5-21D3-7048-3FBC9304978E}"/>
              </a:ext>
            </a:extLst>
          </p:cNvPr>
          <p:cNvGrpSpPr/>
          <p:nvPr userDrawn="1"/>
        </p:nvGrpSpPr>
        <p:grpSpPr>
          <a:xfrm>
            <a:off x="6709217" y="1509713"/>
            <a:ext cx="2061249" cy="4054438"/>
            <a:chOff x="6687881" y="1158949"/>
            <a:chExt cx="2254102" cy="4433777"/>
          </a:xfrm>
        </p:grpSpPr>
        <p:sp>
          <p:nvSpPr>
            <p:cNvPr id="50" name="Rounded Rectangle 49">
              <a:extLst>
                <a:ext uri="{FF2B5EF4-FFF2-40B4-BE49-F238E27FC236}">
                  <a16:creationId xmlns:a16="http://schemas.microsoft.com/office/drawing/2014/main" id="{5D5C20FA-9957-9A4F-3570-8BE4E5F70C71}"/>
                </a:ext>
              </a:extLst>
            </p:cNvPr>
            <p:cNvSpPr/>
            <p:nvPr/>
          </p:nvSpPr>
          <p:spPr>
            <a:xfrm>
              <a:off x="6687881" y="1158949"/>
              <a:ext cx="2254102" cy="4433777"/>
            </a:xfrm>
            <a:prstGeom prst="roundRect">
              <a:avLst>
                <a:gd name="adj" fmla="val 6990"/>
              </a:avLst>
            </a:prstGeom>
            <a:noFill/>
            <a:ln w="6350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  <p:sp>
          <p:nvSpPr>
            <p:cNvPr id="51" name="Rounded Rectangle 50">
              <a:extLst>
                <a:ext uri="{FF2B5EF4-FFF2-40B4-BE49-F238E27FC236}">
                  <a16:creationId xmlns:a16="http://schemas.microsoft.com/office/drawing/2014/main" id="{52CA178D-AC23-BBCE-A92B-A7E6E82284A4}"/>
                </a:ext>
              </a:extLst>
            </p:cNvPr>
            <p:cNvSpPr/>
            <p:nvPr/>
          </p:nvSpPr>
          <p:spPr>
            <a:xfrm>
              <a:off x="7495955" y="1158950"/>
              <a:ext cx="637954" cy="74160"/>
            </a:xfrm>
            <a:prstGeom prst="roundRect">
              <a:avLst/>
            </a:prstGeom>
            <a:noFill/>
            <a:ln w="3175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</p:grpSp>
      <p:sp>
        <p:nvSpPr>
          <p:cNvPr id="56" name="Picture Placeholder 7">
            <a:extLst>
              <a:ext uri="{FF2B5EF4-FFF2-40B4-BE49-F238E27FC236}">
                <a16:creationId xmlns:a16="http://schemas.microsoft.com/office/drawing/2014/main" id="{A9B5E663-96F4-9963-4311-CD3E987A42B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547824" y="1684637"/>
            <a:ext cx="2046884" cy="375761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997D97A-765A-46D4-8802-BE4307450863}"/>
              </a:ext>
            </a:extLst>
          </p:cNvPr>
          <p:cNvGrpSpPr/>
          <p:nvPr userDrawn="1"/>
        </p:nvGrpSpPr>
        <p:grpSpPr>
          <a:xfrm>
            <a:off x="9536618" y="1509713"/>
            <a:ext cx="2061249" cy="4054438"/>
            <a:chOff x="6687881" y="1158949"/>
            <a:chExt cx="2254102" cy="4433777"/>
          </a:xfrm>
        </p:grpSpPr>
        <p:sp>
          <p:nvSpPr>
            <p:cNvPr id="58" name="Rounded Rectangle 57">
              <a:extLst>
                <a:ext uri="{FF2B5EF4-FFF2-40B4-BE49-F238E27FC236}">
                  <a16:creationId xmlns:a16="http://schemas.microsoft.com/office/drawing/2014/main" id="{D33F8A87-6036-BA63-B44A-C6B0D06E8F53}"/>
                </a:ext>
              </a:extLst>
            </p:cNvPr>
            <p:cNvSpPr/>
            <p:nvPr/>
          </p:nvSpPr>
          <p:spPr>
            <a:xfrm>
              <a:off x="6687881" y="1158949"/>
              <a:ext cx="2254102" cy="4433777"/>
            </a:xfrm>
            <a:prstGeom prst="roundRect">
              <a:avLst>
                <a:gd name="adj" fmla="val 6990"/>
              </a:avLst>
            </a:prstGeom>
            <a:noFill/>
            <a:ln w="6350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  <p:sp>
          <p:nvSpPr>
            <p:cNvPr id="59" name="Rounded Rectangle 58">
              <a:extLst>
                <a:ext uri="{FF2B5EF4-FFF2-40B4-BE49-F238E27FC236}">
                  <a16:creationId xmlns:a16="http://schemas.microsoft.com/office/drawing/2014/main" id="{80B154D2-A9DB-08CB-A3D2-83D200F2E995}"/>
                </a:ext>
              </a:extLst>
            </p:cNvPr>
            <p:cNvSpPr/>
            <p:nvPr/>
          </p:nvSpPr>
          <p:spPr>
            <a:xfrm>
              <a:off x="7495955" y="1158950"/>
              <a:ext cx="637954" cy="74160"/>
            </a:xfrm>
            <a:prstGeom prst="roundRect">
              <a:avLst/>
            </a:prstGeom>
            <a:noFill/>
            <a:ln w="3175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</p:grpSp>
      <p:sp>
        <p:nvSpPr>
          <p:cNvPr id="60" name="Text Placeholder 10">
            <a:extLst>
              <a:ext uri="{FF2B5EF4-FFF2-40B4-BE49-F238E27FC236}">
                <a16:creationId xmlns:a16="http://schemas.microsoft.com/office/drawing/2014/main" id="{2E0029ED-2BCE-4D12-9065-116B8700E4E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40523" y="5805265"/>
            <a:ext cx="1968148" cy="3595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Title1 </a:t>
            </a:r>
            <a:endParaRPr lang="en-RO"/>
          </a:p>
        </p:txBody>
      </p:sp>
      <p:sp>
        <p:nvSpPr>
          <p:cNvPr id="61" name="Text Placeholder 10">
            <a:extLst>
              <a:ext uri="{FF2B5EF4-FFF2-40B4-BE49-F238E27FC236}">
                <a16:creationId xmlns:a16="http://schemas.microsoft.com/office/drawing/2014/main" id="{195BDABC-77FD-AF7D-5879-97FB9C0D152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935760" y="5805265"/>
            <a:ext cx="1968148" cy="3595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Title1 </a:t>
            </a:r>
            <a:endParaRPr lang="en-RO"/>
          </a:p>
        </p:txBody>
      </p:sp>
      <p:sp>
        <p:nvSpPr>
          <p:cNvPr id="62" name="Text Placeholder 10">
            <a:extLst>
              <a:ext uri="{FF2B5EF4-FFF2-40B4-BE49-F238E27FC236}">
                <a16:creationId xmlns:a16="http://schemas.microsoft.com/office/drawing/2014/main" id="{65D63A1A-0E2A-2D8D-2D45-6BB4EF2C121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816080" y="5805265"/>
            <a:ext cx="1968148" cy="3595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Title1 </a:t>
            </a:r>
            <a:endParaRPr lang="en-RO"/>
          </a:p>
        </p:txBody>
      </p:sp>
      <p:sp>
        <p:nvSpPr>
          <p:cNvPr id="63" name="Text Placeholder 10">
            <a:extLst>
              <a:ext uri="{FF2B5EF4-FFF2-40B4-BE49-F238E27FC236}">
                <a16:creationId xmlns:a16="http://schemas.microsoft.com/office/drawing/2014/main" id="{A2C48CB8-10A2-1249-6CCF-86AD8EB466B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696400" y="5805265"/>
            <a:ext cx="1968148" cy="3595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Title1 </a:t>
            </a:r>
            <a:endParaRPr lang="en-RO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B1738F9-8C6C-0FB3-BEBE-63CDF62DCE94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E03707CF-9E3F-4F4F-B551-092BC142D3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27877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2" y="1581087"/>
            <a:ext cx="10094509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3437462"/>
            <a:ext cx="10094509" cy="101655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AC9DC4-C111-00BD-1580-1B70752A6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40522" y="2816943"/>
            <a:ext cx="3885439" cy="4572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</a:t>
            </a:r>
            <a:endParaRPr lang="en-RO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007B77B-1315-B358-C4D4-E4CD858FAB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40522" y="5273656"/>
            <a:ext cx="10094509" cy="93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78F6F320-9E4E-26DA-9449-D43810EEE1B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0522" y="4653136"/>
            <a:ext cx="3885439" cy="4572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</a:t>
            </a:r>
            <a:endParaRPr lang="en-RO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F9D3E3-C2A2-6C50-957E-28D4480A71AE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12" name="Picture 11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4934807C-F6D3-F09B-A117-C5A215F0D2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50102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2" y="1581087"/>
            <a:ext cx="10094509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3437462"/>
            <a:ext cx="10094509" cy="101655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AC9DC4-C111-00BD-1580-1B70752A6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40522" y="2816943"/>
            <a:ext cx="3885439" cy="4572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</a:t>
            </a:r>
            <a:endParaRPr lang="en-RO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007B77B-1315-B358-C4D4-E4CD858FAB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40522" y="5273656"/>
            <a:ext cx="10094509" cy="846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78F6F320-9E4E-26DA-9449-D43810EEE1B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0522" y="4653136"/>
            <a:ext cx="3885439" cy="4572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</a:t>
            </a:r>
            <a:endParaRPr lang="en-RO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77FA83-3F6C-0772-1269-2BDF669311FD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CC17CD-3C43-EFBA-2E50-FFA557C77F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43464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2" y="1581087"/>
            <a:ext cx="10094509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2714792"/>
            <a:ext cx="10094509" cy="34057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4522A6-28A3-9116-9D24-D29A0042E53E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7" name="Picture 6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A4E4330B-A0E6-E85F-8378-9AA71F0C41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77474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2" y="1581087"/>
            <a:ext cx="10094509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2714792"/>
            <a:ext cx="10094509" cy="336154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F8C087-6A53-B9A4-104D-FA605A22AC3D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0C4147-6149-DA9F-15B4-1362CEA587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32482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2714792"/>
            <a:ext cx="3398743" cy="34057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E04F05D-21F2-CE0B-762C-AE982E28E1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48675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583A877E-263C-30B2-8E6A-9BD0D0C06A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74875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9DCA9B87-7240-263D-6E29-FA86BE7DD51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56393" y="2714792"/>
            <a:ext cx="3398743" cy="34057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E9DD522D-1C49-5A38-4862-059233D6966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72264" y="2714792"/>
            <a:ext cx="3398743" cy="34057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8A3513-4D35-8F75-7CD2-C533FE0C0327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11" name="Picture 10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6800A649-2393-56B7-B1C1-A3ED4C9933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59600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2714792"/>
            <a:ext cx="3398743" cy="343528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E04F05D-21F2-CE0B-762C-AE982E28E1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48675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583A877E-263C-30B2-8E6A-9BD0D0C06A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74875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9DCA9B87-7240-263D-6E29-FA86BE7DD51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56393" y="2714792"/>
            <a:ext cx="3398743" cy="343528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E9DD522D-1C49-5A38-4862-059233D6966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72264" y="2714792"/>
            <a:ext cx="3398743" cy="343528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D70567-E4BC-37B3-96E0-250E7F5F70FF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6CD60FC-E706-7607-AFFA-383F3F69BA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81142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2714792"/>
            <a:ext cx="4357388" cy="34057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E04F05D-21F2-CE0B-762C-AE982E28E1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8198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50D8B8B-3281-B458-652D-9759C22BAB8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16080" y="2714792"/>
            <a:ext cx="4357388" cy="34057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E9F6A1-C2D3-497A-7468-77DBFDC301D7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11" name="Picture 10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87B94F8A-CBB5-D72A-A31B-A8BD34E330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4018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2714792"/>
            <a:ext cx="4357388" cy="34500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E04F05D-21F2-CE0B-762C-AE982E28E1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8198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50D8B8B-3281-B458-652D-9759C22BAB8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16080" y="2714792"/>
            <a:ext cx="4357388" cy="34500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1A203D-B09E-EFAA-4E65-FD98BAB113EE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09FF6F-1133-45C6-5A88-FA385E7561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758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CAB8E58-ACEF-734F-3629-64FD41DEFDC2}"/>
              </a:ext>
            </a:extLst>
          </p:cNvPr>
          <p:cNvSpPr/>
          <p:nvPr userDrawn="1"/>
        </p:nvSpPr>
        <p:spPr>
          <a:xfrm>
            <a:off x="6161534" y="135925"/>
            <a:ext cx="5874959" cy="6042446"/>
          </a:xfrm>
          <a:prstGeom prst="rect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2714792"/>
            <a:ext cx="4357388" cy="316981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E04F05D-21F2-CE0B-762C-AE982E28E1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8198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50D8B8B-3281-B458-652D-9759C22BAB8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16080" y="2714792"/>
            <a:ext cx="4357388" cy="316981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A3F860-6BE1-D67C-2FDC-D4D7E81AAE23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B6C6F99-4ECB-AE1A-434D-01897BE44C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826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C4F8F-8A61-C13A-9A3C-42007E8FA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B474B8-F99F-92E2-261E-D74FDA534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28166E-F689-A43A-00F5-EAE3950B6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1E9692-6166-A958-10FA-E1C54B803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471815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2798D71-12C4-7510-826A-143207B9ED3C}"/>
              </a:ext>
            </a:extLst>
          </p:cNvPr>
          <p:cNvCxnSpPr>
            <a:cxnSpLocks/>
          </p:cNvCxnSpPr>
          <p:nvPr userDrawn="1"/>
        </p:nvCxnSpPr>
        <p:spPr>
          <a:xfrm>
            <a:off x="9639257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D4440D5-1C7B-369D-1978-3FD1A71ABE07}"/>
              </a:ext>
            </a:extLst>
          </p:cNvPr>
          <p:cNvCxnSpPr>
            <a:cxnSpLocks/>
          </p:cNvCxnSpPr>
          <p:nvPr userDrawn="1"/>
        </p:nvCxnSpPr>
        <p:spPr>
          <a:xfrm>
            <a:off x="6128389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6A4C13E-F0D5-B5BE-9D3D-96C3CC796A49}"/>
              </a:ext>
            </a:extLst>
          </p:cNvPr>
          <p:cNvCxnSpPr>
            <a:cxnSpLocks/>
          </p:cNvCxnSpPr>
          <p:nvPr userDrawn="1"/>
        </p:nvCxnSpPr>
        <p:spPr>
          <a:xfrm>
            <a:off x="2621444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6">
            <a:extLst>
              <a:ext uri="{FF2B5EF4-FFF2-40B4-BE49-F238E27FC236}">
                <a16:creationId xmlns:a16="http://schemas.microsoft.com/office/drawing/2014/main" id="{68712727-9F83-0750-A3C5-86C34F24F46F}"/>
              </a:ext>
            </a:extLst>
          </p:cNvPr>
          <p:cNvSpPr/>
          <p:nvPr userDrawn="1"/>
        </p:nvSpPr>
        <p:spPr>
          <a:xfrm>
            <a:off x="1079741" y="1479095"/>
            <a:ext cx="3097354" cy="4479040"/>
          </a:xfrm>
          <a:prstGeom prst="roundRect">
            <a:avLst>
              <a:gd name="adj" fmla="val 6488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dist="38100"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ECAA797-E811-AB73-B257-CAA7360FB566}"/>
              </a:ext>
            </a:extLst>
          </p:cNvPr>
          <p:cNvCxnSpPr/>
          <p:nvPr userDrawn="1"/>
        </p:nvCxnSpPr>
        <p:spPr>
          <a:xfrm flipH="1">
            <a:off x="200025" y="6178378"/>
            <a:ext cx="1183545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8BB49DC0-64AB-9F6A-30BE-39B948F43384}"/>
              </a:ext>
            </a:extLst>
          </p:cNvPr>
          <p:cNvSpPr/>
          <p:nvPr userDrawn="1"/>
        </p:nvSpPr>
        <p:spPr>
          <a:xfrm>
            <a:off x="2577698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5BE663D-AABC-203D-943F-CD55A3805511}"/>
              </a:ext>
            </a:extLst>
          </p:cNvPr>
          <p:cNvSpPr/>
          <p:nvPr userDrawn="1"/>
        </p:nvSpPr>
        <p:spPr>
          <a:xfrm>
            <a:off x="6089917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DAE8552-556B-65D3-B3A3-A046C2FA00EA}"/>
              </a:ext>
            </a:extLst>
          </p:cNvPr>
          <p:cNvSpPr/>
          <p:nvPr userDrawn="1"/>
        </p:nvSpPr>
        <p:spPr>
          <a:xfrm>
            <a:off x="9595511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8" name="Rectangle: Rounded Corners 6">
            <a:extLst>
              <a:ext uri="{FF2B5EF4-FFF2-40B4-BE49-F238E27FC236}">
                <a16:creationId xmlns:a16="http://schemas.microsoft.com/office/drawing/2014/main" id="{788EFC91-01C3-2608-80E7-99E4328087AC}"/>
              </a:ext>
            </a:extLst>
          </p:cNvPr>
          <p:cNvSpPr/>
          <p:nvPr userDrawn="1"/>
        </p:nvSpPr>
        <p:spPr>
          <a:xfrm>
            <a:off x="4643989" y="1479095"/>
            <a:ext cx="3097354" cy="4479040"/>
          </a:xfrm>
          <a:prstGeom prst="roundRect">
            <a:avLst>
              <a:gd name="adj" fmla="val 6488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21" name="Rectangle: Rounded Corners 6">
            <a:extLst>
              <a:ext uri="{FF2B5EF4-FFF2-40B4-BE49-F238E27FC236}">
                <a16:creationId xmlns:a16="http://schemas.microsoft.com/office/drawing/2014/main" id="{2AAEAD9E-E8B7-5C8D-EB4B-12F89899A8FA}"/>
              </a:ext>
            </a:extLst>
          </p:cNvPr>
          <p:cNvSpPr/>
          <p:nvPr userDrawn="1"/>
        </p:nvSpPr>
        <p:spPr>
          <a:xfrm>
            <a:off x="8207459" y="1479095"/>
            <a:ext cx="3097354" cy="4479040"/>
          </a:xfrm>
          <a:prstGeom prst="roundRect">
            <a:avLst>
              <a:gd name="adj" fmla="val 6488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F4E267FE-AAA8-3A29-2B9B-C5337422A3E6}"/>
              </a:ext>
            </a:extLst>
          </p:cNvPr>
          <p:cNvSpPr txBox="1">
            <a:spLocks/>
          </p:cNvSpPr>
          <p:nvPr userDrawn="1"/>
        </p:nvSpPr>
        <p:spPr>
          <a:xfrm>
            <a:off x="943708" y="258583"/>
            <a:ext cx="8402781" cy="975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84124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b="1" kern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V1 Slide </a:t>
            </a:r>
            <a:r>
              <a:rPr lang="en-GB" sz="2800" b="1" kern="0" err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Tabele</a:t>
            </a:r>
            <a:endParaRPr lang="en-GB" sz="2800">
              <a:solidFill>
                <a:srgbClr val="39AE70"/>
              </a:solidFill>
              <a:latin typeface="Euclid Circular A Light" panose="020B0304000000000000" pitchFamily="34" charset="77"/>
              <a:ea typeface="Euclid Circular A Light" panose="020B0304000000000000" pitchFamily="34" charset="77"/>
            </a:endParaRPr>
          </a:p>
        </p:txBody>
      </p:sp>
      <p:sp>
        <p:nvSpPr>
          <p:cNvPr id="25" name="Rectangle: Rounded Corners 10">
            <a:extLst>
              <a:ext uri="{FF2B5EF4-FFF2-40B4-BE49-F238E27FC236}">
                <a16:creationId xmlns:a16="http://schemas.microsoft.com/office/drawing/2014/main" id="{BFCFD892-2294-2B29-94F5-A340264E1CED}"/>
              </a:ext>
            </a:extLst>
          </p:cNvPr>
          <p:cNvSpPr/>
          <p:nvPr userDrawn="1"/>
        </p:nvSpPr>
        <p:spPr>
          <a:xfrm>
            <a:off x="1064113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7" name="Rectangle: Rounded Corners 10">
            <a:extLst>
              <a:ext uri="{FF2B5EF4-FFF2-40B4-BE49-F238E27FC236}">
                <a16:creationId xmlns:a16="http://schemas.microsoft.com/office/drawing/2014/main" id="{1FB6A65A-CCE1-0F0F-275F-8159AE869636}"/>
              </a:ext>
            </a:extLst>
          </p:cNvPr>
          <p:cNvSpPr/>
          <p:nvPr userDrawn="1"/>
        </p:nvSpPr>
        <p:spPr>
          <a:xfrm>
            <a:off x="4624731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9" name="Rectangle: Rounded Corners 10">
            <a:extLst>
              <a:ext uri="{FF2B5EF4-FFF2-40B4-BE49-F238E27FC236}">
                <a16:creationId xmlns:a16="http://schemas.microsoft.com/office/drawing/2014/main" id="{AE593AFD-93CB-665E-D1EB-1ED98F5E26E4}"/>
              </a:ext>
            </a:extLst>
          </p:cNvPr>
          <p:cNvSpPr/>
          <p:nvPr userDrawn="1"/>
        </p:nvSpPr>
        <p:spPr>
          <a:xfrm>
            <a:off x="8199204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561D06D1-A8A2-A08B-E494-60DA9B1C13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7000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ECC82770-8DCE-0BCC-9DC5-3CA3D06600A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56716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>
                    <a:lumMod val="95000"/>
                  </a:schemeClr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D5AC31CB-FB52-BB75-0983-672E493490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42368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>
                    <a:lumMod val="95000"/>
                  </a:schemeClr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167FB202-EAFD-981D-CAEC-21897D19F3E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28020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>
                    <a:lumMod val="95000"/>
                  </a:schemeClr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DCC522E9-27F0-86FC-7716-D991E7D8094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47000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AF3E3906-2EDE-4F79-D435-55861327748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14604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0CCB082B-3DF8-9728-44A9-54C049F232C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0256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B943A0A1-1F1B-2A18-6338-3E9E6912109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829352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80064C83-7D9E-2B90-1A0E-1994D39C3B1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15004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B3DC2E8-FF25-D543-F00B-C6C30A251DF6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48" name="Picture 47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BE67C358-037C-567A-04E9-2E63517B7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18300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2798D71-12C4-7510-826A-143207B9ED3C}"/>
              </a:ext>
            </a:extLst>
          </p:cNvPr>
          <p:cNvCxnSpPr>
            <a:cxnSpLocks/>
          </p:cNvCxnSpPr>
          <p:nvPr userDrawn="1"/>
        </p:nvCxnSpPr>
        <p:spPr>
          <a:xfrm>
            <a:off x="9639257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D4440D5-1C7B-369D-1978-3FD1A71ABE07}"/>
              </a:ext>
            </a:extLst>
          </p:cNvPr>
          <p:cNvCxnSpPr>
            <a:cxnSpLocks/>
          </p:cNvCxnSpPr>
          <p:nvPr userDrawn="1"/>
        </p:nvCxnSpPr>
        <p:spPr>
          <a:xfrm>
            <a:off x="6128389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6A4C13E-F0D5-B5BE-9D3D-96C3CC796A49}"/>
              </a:ext>
            </a:extLst>
          </p:cNvPr>
          <p:cNvCxnSpPr>
            <a:cxnSpLocks/>
          </p:cNvCxnSpPr>
          <p:nvPr userDrawn="1"/>
        </p:nvCxnSpPr>
        <p:spPr>
          <a:xfrm>
            <a:off x="2621444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6">
            <a:extLst>
              <a:ext uri="{FF2B5EF4-FFF2-40B4-BE49-F238E27FC236}">
                <a16:creationId xmlns:a16="http://schemas.microsoft.com/office/drawing/2014/main" id="{68712727-9F83-0750-A3C5-86C34F24F46F}"/>
              </a:ext>
            </a:extLst>
          </p:cNvPr>
          <p:cNvSpPr/>
          <p:nvPr userDrawn="1"/>
        </p:nvSpPr>
        <p:spPr>
          <a:xfrm>
            <a:off x="1079741" y="1479095"/>
            <a:ext cx="3097354" cy="4479040"/>
          </a:xfrm>
          <a:prstGeom prst="roundRect">
            <a:avLst>
              <a:gd name="adj" fmla="val 6488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dist="38100"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ECAA797-E811-AB73-B257-CAA7360FB566}"/>
              </a:ext>
            </a:extLst>
          </p:cNvPr>
          <p:cNvCxnSpPr/>
          <p:nvPr userDrawn="1"/>
        </p:nvCxnSpPr>
        <p:spPr>
          <a:xfrm flipH="1">
            <a:off x="200025" y="6178378"/>
            <a:ext cx="1183545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8BB49DC0-64AB-9F6A-30BE-39B948F43384}"/>
              </a:ext>
            </a:extLst>
          </p:cNvPr>
          <p:cNvSpPr/>
          <p:nvPr userDrawn="1"/>
        </p:nvSpPr>
        <p:spPr>
          <a:xfrm>
            <a:off x="2577698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5BE663D-AABC-203D-943F-CD55A3805511}"/>
              </a:ext>
            </a:extLst>
          </p:cNvPr>
          <p:cNvSpPr/>
          <p:nvPr userDrawn="1"/>
        </p:nvSpPr>
        <p:spPr>
          <a:xfrm>
            <a:off x="6089917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DAE8552-556B-65D3-B3A3-A046C2FA00EA}"/>
              </a:ext>
            </a:extLst>
          </p:cNvPr>
          <p:cNvSpPr/>
          <p:nvPr userDrawn="1"/>
        </p:nvSpPr>
        <p:spPr>
          <a:xfrm>
            <a:off x="9595511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8" name="Rectangle: Rounded Corners 6">
            <a:extLst>
              <a:ext uri="{FF2B5EF4-FFF2-40B4-BE49-F238E27FC236}">
                <a16:creationId xmlns:a16="http://schemas.microsoft.com/office/drawing/2014/main" id="{788EFC91-01C3-2608-80E7-99E4328087AC}"/>
              </a:ext>
            </a:extLst>
          </p:cNvPr>
          <p:cNvSpPr/>
          <p:nvPr userDrawn="1"/>
        </p:nvSpPr>
        <p:spPr>
          <a:xfrm>
            <a:off x="4643989" y="1479095"/>
            <a:ext cx="3097354" cy="4479040"/>
          </a:xfrm>
          <a:prstGeom prst="roundRect">
            <a:avLst>
              <a:gd name="adj" fmla="val 6488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21" name="Rectangle: Rounded Corners 6">
            <a:extLst>
              <a:ext uri="{FF2B5EF4-FFF2-40B4-BE49-F238E27FC236}">
                <a16:creationId xmlns:a16="http://schemas.microsoft.com/office/drawing/2014/main" id="{2AAEAD9E-E8B7-5C8D-EB4B-12F89899A8FA}"/>
              </a:ext>
            </a:extLst>
          </p:cNvPr>
          <p:cNvSpPr/>
          <p:nvPr userDrawn="1"/>
        </p:nvSpPr>
        <p:spPr>
          <a:xfrm>
            <a:off x="8207459" y="1479095"/>
            <a:ext cx="3097354" cy="4479040"/>
          </a:xfrm>
          <a:prstGeom prst="roundRect">
            <a:avLst>
              <a:gd name="adj" fmla="val 6488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F4E267FE-AAA8-3A29-2B9B-C5337422A3E6}"/>
              </a:ext>
            </a:extLst>
          </p:cNvPr>
          <p:cNvSpPr txBox="1">
            <a:spLocks/>
          </p:cNvSpPr>
          <p:nvPr userDrawn="1"/>
        </p:nvSpPr>
        <p:spPr>
          <a:xfrm>
            <a:off x="943708" y="258583"/>
            <a:ext cx="8402781" cy="975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84124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b="1" kern="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V1 Slide </a:t>
            </a:r>
            <a:r>
              <a:rPr lang="en-GB" sz="2800" b="1" kern="0" err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Tabele</a:t>
            </a:r>
            <a:endParaRPr lang="en-GB" sz="2800">
              <a:solidFill>
                <a:schemeClr val="tx1"/>
              </a:solidFill>
              <a:latin typeface="Euclid Circular A Light" panose="020B0304000000000000" pitchFamily="34" charset="77"/>
              <a:ea typeface="Euclid Circular A Light" panose="020B0304000000000000" pitchFamily="34" charset="77"/>
            </a:endParaRPr>
          </a:p>
        </p:txBody>
      </p:sp>
      <p:sp>
        <p:nvSpPr>
          <p:cNvPr id="25" name="Rectangle: Rounded Corners 10">
            <a:extLst>
              <a:ext uri="{FF2B5EF4-FFF2-40B4-BE49-F238E27FC236}">
                <a16:creationId xmlns:a16="http://schemas.microsoft.com/office/drawing/2014/main" id="{BFCFD892-2294-2B29-94F5-A340264E1CED}"/>
              </a:ext>
            </a:extLst>
          </p:cNvPr>
          <p:cNvSpPr/>
          <p:nvPr userDrawn="1"/>
        </p:nvSpPr>
        <p:spPr>
          <a:xfrm>
            <a:off x="1064113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FDDB2A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7" name="Rectangle: Rounded Corners 10">
            <a:extLst>
              <a:ext uri="{FF2B5EF4-FFF2-40B4-BE49-F238E27FC236}">
                <a16:creationId xmlns:a16="http://schemas.microsoft.com/office/drawing/2014/main" id="{1FB6A65A-CCE1-0F0F-275F-8159AE869636}"/>
              </a:ext>
            </a:extLst>
          </p:cNvPr>
          <p:cNvSpPr/>
          <p:nvPr userDrawn="1"/>
        </p:nvSpPr>
        <p:spPr>
          <a:xfrm>
            <a:off x="4624731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9" name="Rectangle: Rounded Corners 10">
            <a:extLst>
              <a:ext uri="{FF2B5EF4-FFF2-40B4-BE49-F238E27FC236}">
                <a16:creationId xmlns:a16="http://schemas.microsoft.com/office/drawing/2014/main" id="{AE593AFD-93CB-665E-D1EB-1ED98F5E26E4}"/>
              </a:ext>
            </a:extLst>
          </p:cNvPr>
          <p:cNvSpPr/>
          <p:nvPr userDrawn="1"/>
        </p:nvSpPr>
        <p:spPr>
          <a:xfrm>
            <a:off x="8199204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561D06D1-A8A2-A08B-E494-60DA9B1C13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7000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ECC82770-8DCE-0BCC-9DC5-3CA3D06600A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56716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>
                    <a:lumMod val="95000"/>
                  </a:schemeClr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D5AC31CB-FB52-BB75-0983-672E493490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42368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>
                    <a:lumMod val="95000"/>
                  </a:schemeClr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167FB202-EAFD-981D-CAEC-21897D19F3E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28020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>
                    <a:lumMod val="95000"/>
                  </a:schemeClr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DCC522E9-27F0-86FC-7716-D991E7D8094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47000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AF3E3906-2EDE-4F79-D435-55861327748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14604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0CCB082B-3DF8-9728-44A9-54C049F232C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0256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B943A0A1-1F1B-2A18-6338-3E9E6912109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829352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80064C83-7D9E-2B90-1A0E-1994D39C3B1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15004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EDD98D-7818-9639-1A54-74783E4E9A92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BFA848-EAED-E108-D0E7-148FA67358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89581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2798D71-12C4-7510-826A-143207B9ED3C}"/>
              </a:ext>
            </a:extLst>
          </p:cNvPr>
          <p:cNvCxnSpPr>
            <a:cxnSpLocks/>
          </p:cNvCxnSpPr>
          <p:nvPr userDrawn="1"/>
        </p:nvCxnSpPr>
        <p:spPr>
          <a:xfrm>
            <a:off x="9639257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D4440D5-1C7B-369D-1978-3FD1A71ABE07}"/>
              </a:ext>
            </a:extLst>
          </p:cNvPr>
          <p:cNvCxnSpPr>
            <a:cxnSpLocks/>
          </p:cNvCxnSpPr>
          <p:nvPr userDrawn="1"/>
        </p:nvCxnSpPr>
        <p:spPr>
          <a:xfrm>
            <a:off x="6128389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6A4C13E-F0D5-B5BE-9D3D-96C3CC796A49}"/>
              </a:ext>
            </a:extLst>
          </p:cNvPr>
          <p:cNvCxnSpPr>
            <a:cxnSpLocks/>
          </p:cNvCxnSpPr>
          <p:nvPr userDrawn="1"/>
        </p:nvCxnSpPr>
        <p:spPr>
          <a:xfrm>
            <a:off x="2621444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6">
            <a:extLst>
              <a:ext uri="{FF2B5EF4-FFF2-40B4-BE49-F238E27FC236}">
                <a16:creationId xmlns:a16="http://schemas.microsoft.com/office/drawing/2014/main" id="{68712727-9F83-0750-A3C5-86C34F24F46F}"/>
              </a:ext>
            </a:extLst>
          </p:cNvPr>
          <p:cNvSpPr/>
          <p:nvPr userDrawn="1"/>
        </p:nvSpPr>
        <p:spPr>
          <a:xfrm>
            <a:off x="1079741" y="1479095"/>
            <a:ext cx="3097354" cy="4479040"/>
          </a:xfrm>
          <a:prstGeom prst="roundRect">
            <a:avLst>
              <a:gd name="adj" fmla="val 6488"/>
            </a:avLst>
          </a:prstGeom>
          <a:noFill/>
          <a:ln>
            <a:solidFill>
              <a:srgbClr val="FDDB2A"/>
            </a:solidFill>
            <a:prstDash val="dash"/>
          </a:ln>
          <a:effectLst>
            <a:outerShdw dist="38100"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ECAA797-E811-AB73-B257-CAA7360FB566}"/>
              </a:ext>
            </a:extLst>
          </p:cNvPr>
          <p:cNvCxnSpPr/>
          <p:nvPr userDrawn="1"/>
        </p:nvCxnSpPr>
        <p:spPr>
          <a:xfrm flipH="1">
            <a:off x="200025" y="6178378"/>
            <a:ext cx="1183545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8BB49DC0-64AB-9F6A-30BE-39B948F43384}"/>
              </a:ext>
            </a:extLst>
          </p:cNvPr>
          <p:cNvSpPr/>
          <p:nvPr userDrawn="1"/>
        </p:nvSpPr>
        <p:spPr>
          <a:xfrm>
            <a:off x="2577698" y="6134632"/>
            <a:ext cx="87492" cy="87492"/>
          </a:xfrm>
          <a:prstGeom prst="ellipse">
            <a:avLst/>
          </a:prstGeom>
          <a:solidFill>
            <a:srgbClr val="FDDB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5BE663D-AABC-203D-943F-CD55A3805511}"/>
              </a:ext>
            </a:extLst>
          </p:cNvPr>
          <p:cNvSpPr/>
          <p:nvPr userDrawn="1"/>
        </p:nvSpPr>
        <p:spPr>
          <a:xfrm>
            <a:off x="6089917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DAE8552-556B-65D3-B3A3-A046C2FA00EA}"/>
              </a:ext>
            </a:extLst>
          </p:cNvPr>
          <p:cNvSpPr/>
          <p:nvPr userDrawn="1"/>
        </p:nvSpPr>
        <p:spPr>
          <a:xfrm>
            <a:off x="9595511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8" name="Rectangle: Rounded Corners 6">
            <a:extLst>
              <a:ext uri="{FF2B5EF4-FFF2-40B4-BE49-F238E27FC236}">
                <a16:creationId xmlns:a16="http://schemas.microsoft.com/office/drawing/2014/main" id="{788EFC91-01C3-2608-80E7-99E4328087AC}"/>
              </a:ext>
            </a:extLst>
          </p:cNvPr>
          <p:cNvSpPr/>
          <p:nvPr userDrawn="1"/>
        </p:nvSpPr>
        <p:spPr>
          <a:xfrm>
            <a:off x="4643989" y="1479095"/>
            <a:ext cx="3097354" cy="4479040"/>
          </a:xfrm>
          <a:prstGeom prst="roundRect">
            <a:avLst>
              <a:gd name="adj" fmla="val 6488"/>
            </a:avLst>
          </a:prstGeom>
          <a:noFill/>
          <a:ln>
            <a:solidFill>
              <a:srgbClr val="39AE70"/>
            </a:solidFill>
            <a:prstDash val="dash"/>
          </a:ln>
          <a:effectLst>
            <a:outerShdw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21" name="Rectangle: Rounded Corners 6">
            <a:extLst>
              <a:ext uri="{FF2B5EF4-FFF2-40B4-BE49-F238E27FC236}">
                <a16:creationId xmlns:a16="http://schemas.microsoft.com/office/drawing/2014/main" id="{2AAEAD9E-E8B7-5C8D-EB4B-12F89899A8FA}"/>
              </a:ext>
            </a:extLst>
          </p:cNvPr>
          <p:cNvSpPr/>
          <p:nvPr userDrawn="1"/>
        </p:nvSpPr>
        <p:spPr>
          <a:xfrm>
            <a:off x="8207459" y="1479095"/>
            <a:ext cx="3097354" cy="4479040"/>
          </a:xfrm>
          <a:prstGeom prst="roundRect">
            <a:avLst>
              <a:gd name="adj" fmla="val 6488"/>
            </a:avLst>
          </a:prstGeom>
          <a:noFill/>
          <a:ln>
            <a:solidFill>
              <a:srgbClr val="FDDB2A"/>
            </a:solidFill>
            <a:prstDash val="dash"/>
          </a:ln>
          <a:effectLst>
            <a:outerShdw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F4E267FE-AAA8-3A29-2B9B-C5337422A3E6}"/>
              </a:ext>
            </a:extLst>
          </p:cNvPr>
          <p:cNvSpPr txBox="1">
            <a:spLocks/>
          </p:cNvSpPr>
          <p:nvPr userDrawn="1"/>
        </p:nvSpPr>
        <p:spPr>
          <a:xfrm>
            <a:off x="943708" y="258583"/>
            <a:ext cx="8402781" cy="975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84124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b="1" kern="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V1 Slide </a:t>
            </a:r>
            <a:r>
              <a:rPr lang="en-GB" sz="2800" b="1" kern="0" err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Tabele</a:t>
            </a:r>
            <a:endParaRPr lang="en-GB" sz="2800">
              <a:solidFill>
                <a:schemeClr val="tx1"/>
              </a:solidFill>
              <a:latin typeface="Euclid Circular A Light" panose="020B0304000000000000" pitchFamily="34" charset="77"/>
              <a:ea typeface="Euclid Circular A Light" panose="020B0304000000000000" pitchFamily="34" charset="77"/>
            </a:endParaRPr>
          </a:p>
        </p:txBody>
      </p:sp>
      <p:sp>
        <p:nvSpPr>
          <p:cNvPr id="25" name="Rectangle: Rounded Corners 10">
            <a:extLst>
              <a:ext uri="{FF2B5EF4-FFF2-40B4-BE49-F238E27FC236}">
                <a16:creationId xmlns:a16="http://schemas.microsoft.com/office/drawing/2014/main" id="{BFCFD892-2294-2B29-94F5-A340264E1CED}"/>
              </a:ext>
            </a:extLst>
          </p:cNvPr>
          <p:cNvSpPr/>
          <p:nvPr userDrawn="1"/>
        </p:nvSpPr>
        <p:spPr>
          <a:xfrm>
            <a:off x="1064113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FDDB2A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7" name="Rectangle: Rounded Corners 10">
            <a:extLst>
              <a:ext uri="{FF2B5EF4-FFF2-40B4-BE49-F238E27FC236}">
                <a16:creationId xmlns:a16="http://schemas.microsoft.com/office/drawing/2014/main" id="{1FB6A65A-CCE1-0F0F-275F-8159AE869636}"/>
              </a:ext>
            </a:extLst>
          </p:cNvPr>
          <p:cNvSpPr/>
          <p:nvPr userDrawn="1"/>
        </p:nvSpPr>
        <p:spPr>
          <a:xfrm>
            <a:off x="4624731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9" name="Rectangle: Rounded Corners 10">
            <a:extLst>
              <a:ext uri="{FF2B5EF4-FFF2-40B4-BE49-F238E27FC236}">
                <a16:creationId xmlns:a16="http://schemas.microsoft.com/office/drawing/2014/main" id="{AE593AFD-93CB-665E-D1EB-1ED98F5E26E4}"/>
              </a:ext>
            </a:extLst>
          </p:cNvPr>
          <p:cNvSpPr/>
          <p:nvPr userDrawn="1"/>
        </p:nvSpPr>
        <p:spPr>
          <a:xfrm>
            <a:off x="8199204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FDDB2A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561D06D1-A8A2-A08B-E494-60DA9B1C13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7000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ECC82770-8DCE-0BCC-9DC5-3CA3D06600A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56716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D5AC31CB-FB52-BB75-0983-672E493490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42368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167FB202-EAFD-981D-CAEC-21897D19F3E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28020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DCC522E9-27F0-86FC-7716-D991E7D8094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47000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AF3E3906-2EDE-4F79-D435-55861327748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14604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0CCB082B-3DF8-9728-44A9-54C049F232C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0256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B943A0A1-1F1B-2A18-6338-3E9E6912109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829352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80064C83-7D9E-2B90-1A0E-1994D39C3B1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15004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82A994-494C-5C01-D019-F4722E51DDA5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3D5DE3-A0E5-C324-F94A-96E17D9C52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41178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2798D71-12C4-7510-826A-143207B9ED3C}"/>
              </a:ext>
            </a:extLst>
          </p:cNvPr>
          <p:cNvCxnSpPr>
            <a:cxnSpLocks/>
          </p:cNvCxnSpPr>
          <p:nvPr userDrawn="1"/>
        </p:nvCxnSpPr>
        <p:spPr>
          <a:xfrm>
            <a:off x="9639257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D4440D5-1C7B-369D-1978-3FD1A71ABE07}"/>
              </a:ext>
            </a:extLst>
          </p:cNvPr>
          <p:cNvCxnSpPr>
            <a:cxnSpLocks/>
          </p:cNvCxnSpPr>
          <p:nvPr userDrawn="1"/>
        </p:nvCxnSpPr>
        <p:spPr>
          <a:xfrm>
            <a:off x="6128389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6A4C13E-F0D5-B5BE-9D3D-96C3CC796A49}"/>
              </a:ext>
            </a:extLst>
          </p:cNvPr>
          <p:cNvCxnSpPr>
            <a:cxnSpLocks/>
          </p:cNvCxnSpPr>
          <p:nvPr userDrawn="1"/>
        </p:nvCxnSpPr>
        <p:spPr>
          <a:xfrm>
            <a:off x="2621444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6">
            <a:extLst>
              <a:ext uri="{FF2B5EF4-FFF2-40B4-BE49-F238E27FC236}">
                <a16:creationId xmlns:a16="http://schemas.microsoft.com/office/drawing/2014/main" id="{68712727-9F83-0750-A3C5-86C34F24F46F}"/>
              </a:ext>
            </a:extLst>
          </p:cNvPr>
          <p:cNvSpPr/>
          <p:nvPr userDrawn="1"/>
        </p:nvSpPr>
        <p:spPr>
          <a:xfrm>
            <a:off x="1079741" y="1479095"/>
            <a:ext cx="3097354" cy="4479040"/>
          </a:xfrm>
          <a:prstGeom prst="roundRect">
            <a:avLst>
              <a:gd name="adj" fmla="val 6488"/>
            </a:avLst>
          </a:prstGeom>
          <a:noFill/>
          <a:ln>
            <a:solidFill>
              <a:srgbClr val="FDDB2A"/>
            </a:solidFill>
            <a:prstDash val="dash"/>
          </a:ln>
          <a:effectLst>
            <a:outerShdw dist="38100"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ECAA797-E811-AB73-B257-CAA7360FB566}"/>
              </a:ext>
            </a:extLst>
          </p:cNvPr>
          <p:cNvCxnSpPr/>
          <p:nvPr userDrawn="1"/>
        </p:nvCxnSpPr>
        <p:spPr>
          <a:xfrm flipH="1">
            <a:off x="200025" y="6178378"/>
            <a:ext cx="1183545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8BB49DC0-64AB-9F6A-30BE-39B948F43384}"/>
              </a:ext>
            </a:extLst>
          </p:cNvPr>
          <p:cNvSpPr/>
          <p:nvPr userDrawn="1"/>
        </p:nvSpPr>
        <p:spPr>
          <a:xfrm>
            <a:off x="2577698" y="6134632"/>
            <a:ext cx="87492" cy="87492"/>
          </a:xfrm>
          <a:prstGeom prst="ellipse">
            <a:avLst/>
          </a:prstGeom>
          <a:solidFill>
            <a:srgbClr val="FDDB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5BE663D-AABC-203D-943F-CD55A3805511}"/>
              </a:ext>
            </a:extLst>
          </p:cNvPr>
          <p:cNvSpPr/>
          <p:nvPr userDrawn="1"/>
        </p:nvSpPr>
        <p:spPr>
          <a:xfrm>
            <a:off x="6089917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DAE8552-556B-65D3-B3A3-A046C2FA00EA}"/>
              </a:ext>
            </a:extLst>
          </p:cNvPr>
          <p:cNvSpPr/>
          <p:nvPr userDrawn="1"/>
        </p:nvSpPr>
        <p:spPr>
          <a:xfrm>
            <a:off x="9595511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8" name="Rectangle: Rounded Corners 6">
            <a:extLst>
              <a:ext uri="{FF2B5EF4-FFF2-40B4-BE49-F238E27FC236}">
                <a16:creationId xmlns:a16="http://schemas.microsoft.com/office/drawing/2014/main" id="{788EFC91-01C3-2608-80E7-99E4328087AC}"/>
              </a:ext>
            </a:extLst>
          </p:cNvPr>
          <p:cNvSpPr/>
          <p:nvPr userDrawn="1"/>
        </p:nvSpPr>
        <p:spPr>
          <a:xfrm>
            <a:off x="4643989" y="1479095"/>
            <a:ext cx="3097354" cy="4479040"/>
          </a:xfrm>
          <a:prstGeom prst="roundRect">
            <a:avLst>
              <a:gd name="adj" fmla="val 6488"/>
            </a:avLst>
          </a:prstGeom>
          <a:noFill/>
          <a:ln>
            <a:solidFill>
              <a:srgbClr val="39AE70"/>
            </a:solidFill>
            <a:prstDash val="dash"/>
          </a:ln>
          <a:effectLst>
            <a:outerShdw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21" name="Rectangle: Rounded Corners 6">
            <a:extLst>
              <a:ext uri="{FF2B5EF4-FFF2-40B4-BE49-F238E27FC236}">
                <a16:creationId xmlns:a16="http://schemas.microsoft.com/office/drawing/2014/main" id="{2AAEAD9E-E8B7-5C8D-EB4B-12F89899A8FA}"/>
              </a:ext>
            </a:extLst>
          </p:cNvPr>
          <p:cNvSpPr/>
          <p:nvPr userDrawn="1"/>
        </p:nvSpPr>
        <p:spPr>
          <a:xfrm>
            <a:off x="8207459" y="1479095"/>
            <a:ext cx="3097354" cy="4479040"/>
          </a:xfrm>
          <a:prstGeom prst="roundRect">
            <a:avLst>
              <a:gd name="adj" fmla="val 6488"/>
            </a:avLst>
          </a:prstGeom>
          <a:noFill/>
          <a:ln>
            <a:solidFill>
              <a:srgbClr val="FDDB2A"/>
            </a:solidFill>
            <a:prstDash val="dash"/>
          </a:ln>
          <a:effectLst>
            <a:outerShdw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F4E267FE-AAA8-3A29-2B9B-C5337422A3E6}"/>
              </a:ext>
            </a:extLst>
          </p:cNvPr>
          <p:cNvSpPr txBox="1">
            <a:spLocks/>
          </p:cNvSpPr>
          <p:nvPr userDrawn="1"/>
        </p:nvSpPr>
        <p:spPr>
          <a:xfrm>
            <a:off x="943708" y="258583"/>
            <a:ext cx="8402781" cy="975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84124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b="1" kern="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V1 Slide </a:t>
            </a:r>
            <a:r>
              <a:rPr lang="en-GB" sz="2800" b="1" kern="0" err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Tabele</a:t>
            </a:r>
            <a:endParaRPr lang="en-GB" sz="2800">
              <a:solidFill>
                <a:schemeClr val="tx1"/>
              </a:solidFill>
              <a:latin typeface="Euclid Circular A Light" panose="020B0304000000000000" pitchFamily="34" charset="77"/>
              <a:ea typeface="Euclid Circular A Light" panose="020B0304000000000000" pitchFamily="34" charset="77"/>
            </a:endParaRPr>
          </a:p>
        </p:txBody>
      </p:sp>
      <p:sp>
        <p:nvSpPr>
          <p:cNvPr id="25" name="Rectangle: Rounded Corners 10">
            <a:extLst>
              <a:ext uri="{FF2B5EF4-FFF2-40B4-BE49-F238E27FC236}">
                <a16:creationId xmlns:a16="http://schemas.microsoft.com/office/drawing/2014/main" id="{BFCFD892-2294-2B29-94F5-A340264E1CED}"/>
              </a:ext>
            </a:extLst>
          </p:cNvPr>
          <p:cNvSpPr/>
          <p:nvPr userDrawn="1"/>
        </p:nvSpPr>
        <p:spPr>
          <a:xfrm>
            <a:off x="1064113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FDDB2A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7" name="Rectangle: Rounded Corners 10">
            <a:extLst>
              <a:ext uri="{FF2B5EF4-FFF2-40B4-BE49-F238E27FC236}">
                <a16:creationId xmlns:a16="http://schemas.microsoft.com/office/drawing/2014/main" id="{1FB6A65A-CCE1-0F0F-275F-8159AE869636}"/>
              </a:ext>
            </a:extLst>
          </p:cNvPr>
          <p:cNvSpPr/>
          <p:nvPr userDrawn="1"/>
        </p:nvSpPr>
        <p:spPr>
          <a:xfrm>
            <a:off x="4624731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9" name="Rectangle: Rounded Corners 10">
            <a:extLst>
              <a:ext uri="{FF2B5EF4-FFF2-40B4-BE49-F238E27FC236}">
                <a16:creationId xmlns:a16="http://schemas.microsoft.com/office/drawing/2014/main" id="{AE593AFD-93CB-665E-D1EB-1ED98F5E26E4}"/>
              </a:ext>
            </a:extLst>
          </p:cNvPr>
          <p:cNvSpPr/>
          <p:nvPr userDrawn="1"/>
        </p:nvSpPr>
        <p:spPr>
          <a:xfrm>
            <a:off x="8199204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FDDB2A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561D06D1-A8A2-A08B-E494-60DA9B1C13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7000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ECC82770-8DCE-0BCC-9DC5-3CA3D06600A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56716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D5AC31CB-FB52-BB75-0983-672E493490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42368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167FB202-EAFD-981D-CAEC-21897D19F3E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28020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DCC522E9-27F0-86FC-7716-D991E7D8094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47000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AF3E3906-2EDE-4F79-D435-55861327748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14604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0CCB082B-3DF8-9728-44A9-54C049F232C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0256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B943A0A1-1F1B-2A18-6338-3E9E6912109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829352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80064C83-7D9E-2B90-1A0E-1994D39C3B1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15004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71B5DF-8373-3682-C1D9-77D34F9DFD92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3" name="Picture 2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2F203C21-76B4-062B-9828-209C840378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03912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8322B-C5DD-03B6-28B1-7E1611DAE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D36A99-EE44-C463-1E68-3C81BFE43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E0F5E-27B4-4298-8D81-9607A2203A08}" type="datetimeFigureOut">
              <a:rPr lang="ro-RO" smtClean="0"/>
              <a:t>18.08.2026</a:t>
            </a:fld>
            <a:endParaRPr lang="ro-R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2A7DC9-983F-295F-D981-C77A5294A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D8322C-FB3B-26B3-67A0-00528AB8A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A0DC3-76CC-4F7D-B9B4-2AFF35B91AE5}" type="slidenum">
              <a:rPr lang="ro-RO" smtClean="0"/>
              <a:t>‹#›</a:t>
            </a:fld>
            <a:endParaRPr lang="ro-RO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D9C5529-2340-7446-9034-57922FB1CA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52512" y="2807493"/>
            <a:ext cx="2014537" cy="2014538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9117E174-0D38-C541-892C-4412E44A61E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81425" y="2807493"/>
            <a:ext cx="2014537" cy="2014538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B589A87D-44F0-724A-ABC0-C308064E369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53187" y="2807493"/>
            <a:ext cx="2014537" cy="2014538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4D13D667-DA12-9B40-A1AB-41D7C217C17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67812" y="2807493"/>
            <a:ext cx="2014537" cy="2014538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</p:spTree>
    <p:extLst>
      <p:ext uri="{BB962C8B-B14F-4D97-AF65-F5344CB8AC3E}">
        <p14:creationId xmlns:p14="http://schemas.microsoft.com/office/powerpoint/2010/main" val="347572867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97BC1-8191-438F-5DA3-A6F06DE51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931C64-C56C-7CED-1006-B1C0109E56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588675-CDDD-8F00-9C04-4CE386687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5D6D0-7661-6446-B648-EE1BB74DBC10}" type="datetimeFigureOut">
              <a:rPr lang="en-RO" smtClean="0"/>
              <a:t>08/18/2026</a:t>
            </a:fld>
            <a:endParaRPr lang="en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93E0A8-6C99-95CC-4B7E-240B6B678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400ED2-76E2-74E7-099C-0AE7C9ED7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211F8-073F-1144-BEDC-1D682C40A976}" type="slidenum">
              <a:rPr lang="en-RO" smtClean="0"/>
              <a:t>‹#›</a:t>
            </a:fld>
            <a:endParaRPr lang="en-RO"/>
          </a:p>
        </p:txBody>
      </p:sp>
    </p:spTree>
    <p:extLst>
      <p:ext uri="{BB962C8B-B14F-4D97-AF65-F5344CB8AC3E}">
        <p14:creationId xmlns:p14="http://schemas.microsoft.com/office/powerpoint/2010/main" val="4022709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9AE7A1-0032-C756-ECB9-46D4FA057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8CD67E-045F-82FC-AACD-4AE3C397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1B48E1-FCBB-C95E-50B8-4DD1852CB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6942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5185B-5F93-14A3-9ADD-E5A947C7E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1C1184-518D-FFBA-4807-DAF888E66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E42962-AE91-3FBC-4206-27D8C94DC7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C5882C-33BA-D2F9-70C2-91BBC28B1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F9D7C5-2457-2116-AB2A-D4263AFE6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61A0C7-E3CD-D063-8833-322319591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2503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F0187-FC10-5230-FDFC-4697C0AE1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A6CDE1-2523-9155-5C9E-D419A96241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3F9437-2283-6928-7C06-B50CBB806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68A3C3-46E8-71CF-A218-265084E25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BB491F-5127-48D7-D6E8-8AB1CBD47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42D111-B9EB-577F-9DB5-8FD31F115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362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slideLayout" Target="../slideLayouts/slideLayout48.xml"/><Relationship Id="rId39" Type="http://schemas.openxmlformats.org/officeDocument/2006/relationships/slideLayout" Target="../slideLayouts/slideLayout61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34" Type="http://schemas.openxmlformats.org/officeDocument/2006/relationships/slideLayout" Target="../slideLayouts/slideLayout56.xml"/><Relationship Id="rId42" Type="http://schemas.openxmlformats.org/officeDocument/2006/relationships/slideLayout" Target="../slideLayouts/slideLayout64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slideLayout" Target="../slideLayouts/slideLayout47.xml"/><Relationship Id="rId33" Type="http://schemas.openxmlformats.org/officeDocument/2006/relationships/slideLayout" Target="../slideLayouts/slideLayout55.xml"/><Relationship Id="rId38" Type="http://schemas.openxmlformats.org/officeDocument/2006/relationships/slideLayout" Target="../slideLayouts/slideLayout60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29" Type="http://schemas.openxmlformats.org/officeDocument/2006/relationships/slideLayout" Target="../slideLayouts/slideLayout51.xml"/><Relationship Id="rId41" Type="http://schemas.openxmlformats.org/officeDocument/2006/relationships/slideLayout" Target="../slideLayouts/slideLayout63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46.xml"/><Relationship Id="rId32" Type="http://schemas.openxmlformats.org/officeDocument/2006/relationships/slideLayout" Target="../slideLayouts/slideLayout54.xml"/><Relationship Id="rId37" Type="http://schemas.openxmlformats.org/officeDocument/2006/relationships/slideLayout" Target="../slideLayouts/slideLayout59.xml"/><Relationship Id="rId40" Type="http://schemas.openxmlformats.org/officeDocument/2006/relationships/slideLayout" Target="../slideLayouts/slideLayout62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28" Type="http://schemas.openxmlformats.org/officeDocument/2006/relationships/slideLayout" Target="../slideLayouts/slideLayout50.xml"/><Relationship Id="rId36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31" Type="http://schemas.openxmlformats.org/officeDocument/2006/relationships/slideLayout" Target="../slideLayouts/slideLayout53.xml"/><Relationship Id="rId44" Type="http://schemas.openxmlformats.org/officeDocument/2006/relationships/theme" Target="../theme/theme3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Relationship Id="rId27" Type="http://schemas.openxmlformats.org/officeDocument/2006/relationships/slideLayout" Target="../slideLayouts/slideLayout49.xml"/><Relationship Id="rId30" Type="http://schemas.openxmlformats.org/officeDocument/2006/relationships/slideLayout" Target="../slideLayouts/slideLayout52.xml"/><Relationship Id="rId35" Type="http://schemas.openxmlformats.org/officeDocument/2006/relationships/slideLayout" Target="../slideLayouts/slideLayout57.xml"/><Relationship Id="rId43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92955F-9B90-79AD-BEA8-5341ADA17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12CC5E-BBBA-52AE-7FFE-833044994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E46EF-34F0-14B0-6967-65CC976C96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F327DE-674E-4DC7-A512-F6684BB7F675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F79FBC-EC41-0ECC-0FB1-967C735A26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10580-E737-E018-6B20-C8F83C4D05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3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475E87-ECBC-D85C-BF9F-27C16176D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2F8AB7-E1B0-6735-180E-8F75830FDA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B7BAD9-39D4-A364-C142-161C380A5C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75D96D-4727-45F1-B62F-AF37EA4582C2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E63E6E-EADC-9F8F-580F-8504D8FD5D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6B6D5D-489E-BC59-3571-493E569944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755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9F89D-28B6-41FC-8884-D8143F0DDB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687A5-41E3-2B4D-9577-8608C31F053A}" type="datetimeFigureOut">
              <a:rPr lang="en-RO" smtClean="0"/>
              <a:t>08/18/2026</a:t>
            </a:fld>
            <a:endParaRPr lang="en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713CA0-EB38-0C6C-6B5C-9DC8FD3A4E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12944-F9FC-A95D-924A-85E379024C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3EEE0-6CCE-FD46-A74F-B66F52B75687}" type="slidenum">
              <a:rPr lang="en-RO" smtClean="0"/>
              <a:t>‹#›</a:t>
            </a:fld>
            <a:endParaRPr lang="en-RO"/>
          </a:p>
        </p:txBody>
      </p:sp>
    </p:spTree>
    <p:extLst>
      <p:ext uri="{BB962C8B-B14F-4D97-AF65-F5344CB8AC3E}">
        <p14:creationId xmlns:p14="http://schemas.microsoft.com/office/powerpoint/2010/main" val="589064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  <p:sldLayoutId id="2147483700" r:id="rId28"/>
    <p:sldLayoutId id="2147483701" r:id="rId29"/>
    <p:sldLayoutId id="2147483702" r:id="rId30"/>
    <p:sldLayoutId id="2147483703" r:id="rId31"/>
    <p:sldLayoutId id="2147483704" r:id="rId32"/>
    <p:sldLayoutId id="2147483705" r:id="rId33"/>
    <p:sldLayoutId id="2147483706" r:id="rId34"/>
    <p:sldLayoutId id="2147483707" r:id="rId35"/>
    <p:sldLayoutId id="2147483708" r:id="rId36"/>
    <p:sldLayoutId id="2147483709" r:id="rId37"/>
    <p:sldLayoutId id="2147483710" r:id="rId38"/>
    <p:sldLayoutId id="2147483711" r:id="rId39"/>
    <p:sldLayoutId id="2147483712" r:id="rId40"/>
    <p:sldLayoutId id="2147483713" r:id="rId41"/>
    <p:sldLayoutId id="2147483714" r:id="rId42"/>
    <p:sldLayoutId id="2147483715" r:id="rId4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27.png"/><Relationship Id="rId4" Type="http://schemas.openxmlformats.org/officeDocument/2006/relationships/image" Target="../media/image26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AE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FFDB1-09B3-6CA9-F58F-B6168FA7BD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0000" y="2407284"/>
            <a:ext cx="9144000" cy="2964168"/>
          </a:xfrm>
        </p:spPr>
        <p:txBody>
          <a:bodyPr anchor="ctr" anchorCtr="0">
            <a:noAutofit/>
          </a:bodyPr>
          <a:lstStyle/>
          <a:p>
            <a:pPr algn="l"/>
            <a:r>
              <a:rPr lang="en-GB" sz="7200" b="1" dirty="0" err="1">
                <a:latin typeface="Euclid Circular A"/>
              </a:rPr>
              <a:t>Ghid</a:t>
            </a:r>
            <a:r>
              <a:rPr lang="en-GB" sz="7200" b="1" dirty="0">
                <a:latin typeface="Euclid Circular A"/>
              </a:rPr>
              <a:t> de </a:t>
            </a:r>
            <a:r>
              <a:rPr lang="en-GB" sz="7200" b="1" dirty="0" err="1">
                <a:latin typeface="Euclid Circular A"/>
              </a:rPr>
              <a:t>Referință</a:t>
            </a:r>
            <a:r>
              <a:rPr lang="en-GB" sz="7200" b="1" dirty="0">
                <a:latin typeface="Euclid Circular A"/>
              </a:rPr>
              <a:t>​</a:t>
            </a:r>
            <a:br>
              <a:rPr lang="en-GB" sz="7200" b="1" dirty="0">
                <a:latin typeface="Euclid Circular A"/>
              </a:rPr>
            </a:br>
            <a:r>
              <a:rPr lang="en-GB" sz="7200" b="1" dirty="0" err="1">
                <a:solidFill>
                  <a:schemeClr val="bg1"/>
                </a:solidFill>
                <a:latin typeface="Euclid Circular A"/>
              </a:rPr>
              <a:t>Participare</a:t>
            </a:r>
            <a:r>
              <a:rPr lang="en-GB" sz="7200" b="1" dirty="0">
                <a:solidFill>
                  <a:schemeClr val="bg1"/>
                </a:solidFill>
                <a:latin typeface="Euclid Circular A"/>
              </a:rPr>
              <a:t> la o </a:t>
            </a:r>
            <a:r>
              <a:rPr lang="en-GB" sz="7200" b="1" dirty="0" err="1">
                <a:solidFill>
                  <a:schemeClr val="bg1"/>
                </a:solidFill>
                <a:latin typeface="Euclid Circular A"/>
              </a:rPr>
              <a:t>selec</a:t>
            </a:r>
            <a:r>
              <a:rPr lang="en-US" sz="7200" b="1" dirty="0">
                <a:solidFill>
                  <a:schemeClr val="bg1"/>
                </a:solidFill>
              </a:rPr>
              <a:t>ț</a:t>
            </a:r>
            <a:r>
              <a:rPr lang="en-GB" sz="7200" b="1" dirty="0" err="1">
                <a:solidFill>
                  <a:schemeClr val="bg1"/>
                </a:solidFill>
                <a:latin typeface="Euclid Circular A"/>
              </a:rPr>
              <a:t>ie</a:t>
            </a:r>
            <a:r>
              <a:rPr lang="en-GB" sz="7200" b="1" dirty="0">
                <a:solidFill>
                  <a:schemeClr val="bg1"/>
                </a:solidFill>
                <a:latin typeface="Euclid Circular A"/>
              </a:rPr>
              <a:t> de </a:t>
            </a:r>
            <a:r>
              <a:rPr lang="en-GB" sz="7200" b="1" dirty="0" err="1">
                <a:solidFill>
                  <a:schemeClr val="bg1"/>
                </a:solidFill>
                <a:latin typeface="Euclid Circular A"/>
              </a:rPr>
              <a:t>oferte</a:t>
            </a:r>
            <a:r>
              <a:rPr lang="en-GB" sz="7200" b="1" dirty="0">
                <a:solidFill>
                  <a:schemeClr val="bg1"/>
                </a:solidFill>
                <a:latin typeface="Euclid Circular A"/>
              </a:rPr>
              <a:t> public</a:t>
            </a:r>
            <a:r>
              <a:rPr lang="en-US" sz="7200" b="1" dirty="0">
                <a:solidFill>
                  <a:schemeClr val="bg1"/>
                </a:solidFill>
              </a:rPr>
              <a:t>ă</a:t>
            </a:r>
            <a:r>
              <a:rPr lang="en-GB" sz="7200" b="1" dirty="0">
                <a:solidFill>
                  <a:schemeClr val="bg1"/>
                </a:solidFill>
                <a:latin typeface="Euclid Circular A"/>
              </a:rPr>
              <a:t>.</a:t>
            </a:r>
          </a:p>
        </p:txBody>
      </p:sp>
      <p:pic>
        <p:nvPicPr>
          <p:cNvPr id="1026" name="Picture 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C648444-F39B-57B1-DBD7-6B6993436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000" y="612000"/>
            <a:ext cx="2761200" cy="156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1">
            <a:extLst>
              <a:ext uri="{FF2B5EF4-FFF2-40B4-BE49-F238E27FC236}">
                <a16:creationId xmlns:a16="http://schemas.microsoft.com/office/drawing/2014/main" id="{8076D464-AD1A-CF52-A694-BC78BE4D12AB}"/>
              </a:ext>
            </a:extLst>
          </p:cNvPr>
          <p:cNvSpPr txBox="1"/>
          <p:nvPr/>
        </p:nvSpPr>
        <p:spPr>
          <a:xfrm>
            <a:off x="1098000" y="6404400"/>
            <a:ext cx="5834864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R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Document public.</a:t>
            </a:r>
            <a:endParaRPr kumimoji="0" lang="en-RO" sz="1000" b="0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0437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AE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00E4C46A-A402-CACB-8862-7C26347702A5}"/>
              </a:ext>
            </a:extLst>
          </p:cNvPr>
          <p:cNvSpPr txBox="1"/>
          <p:nvPr/>
        </p:nvSpPr>
        <p:spPr>
          <a:xfrm>
            <a:off x="3927889" y="2967335"/>
            <a:ext cx="43362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MULȚUMESC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5C097ED-3C2E-7945-3DDA-48560FFD4B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47365"/>
          <a:stretch/>
        </p:blipFill>
        <p:spPr>
          <a:xfrm>
            <a:off x="10192295" y="329704"/>
            <a:ext cx="1999705" cy="57570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42390C1-B8F1-896F-067C-17E5DA748D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999"/>
          <a:stretch/>
        </p:blipFill>
        <p:spPr>
          <a:xfrm>
            <a:off x="1173272" y="3053442"/>
            <a:ext cx="2275322" cy="380455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56631BF-0C67-CE5E-2462-1B7941243D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9467" y="2492325"/>
            <a:ext cx="3441700" cy="5435600"/>
          </a:xfrm>
          <a:prstGeom prst="rect">
            <a:avLst/>
          </a:prstGeom>
        </p:spPr>
      </p:pic>
      <p:pic>
        <p:nvPicPr>
          <p:cNvPr id="2" name="Picture 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E3AE042-CF45-5BD5-DB4E-FE7925036EA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7889" y="3825244"/>
            <a:ext cx="4336222" cy="129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422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DE0DA148-1677-71D8-7E1A-E411860FB92D}"/>
              </a:ext>
            </a:extLst>
          </p:cNvPr>
          <p:cNvGrpSpPr/>
          <p:nvPr/>
        </p:nvGrpSpPr>
        <p:grpSpPr>
          <a:xfrm>
            <a:off x="694945" y="3930922"/>
            <a:ext cx="10735055" cy="2099137"/>
            <a:chOff x="694945" y="3930922"/>
            <a:chExt cx="10735055" cy="209913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2D99F72-BB09-7F84-CF2D-330F6C03FE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4945" y="3930922"/>
              <a:ext cx="10735055" cy="2099137"/>
            </a:xfrm>
            <a:prstGeom prst="rect">
              <a:avLst/>
            </a:prstGeom>
            <a:ln w="25400">
              <a:solidFill>
                <a:srgbClr val="39AE70"/>
              </a:solidFill>
            </a:ln>
          </p:spPr>
        </p:pic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19E77F3-F7E9-2E25-5D88-0AC71B52DEBC}"/>
                </a:ext>
              </a:extLst>
            </p:cNvPr>
            <p:cNvSpPr/>
            <p:nvPr/>
          </p:nvSpPr>
          <p:spPr>
            <a:xfrm>
              <a:off x="9610619" y="5596083"/>
              <a:ext cx="1350512" cy="406646"/>
            </a:xfrm>
            <a:prstGeom prst="ellipse">
              <a:avLst/>
            </a:prstGeom>
            <a:noFill/>
            <a:ln w="28575" cap="flat" cmpd="sng" algn="ctr">
              <a:solidFill>
                <a:srgbClr val="39AE70"/>
              </a:solidFill>
              <a:prstDash val="dash"/>
              <a:miter lim="800000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9pPr>
            </a:lstStyle>
            <a:p>
              <a:pPr algn="ctr"/>
              <a:endParaRPr lang="en-GB"/>
            </a:p>
          </p:txBody>
        </p:sp>
      </p:grp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F68A1E33-DC76-C62E-AA4D-9D14ED7E3766}"/>
              </a:ext>
            </a:extLst>
          </p:cNvPr>
          <p:cNvSpPr/>
          <p:nvPr/>
        </p:nvSpPr>
        <p:spPr>
          <a:xfrm>
            <a:off x="867546" y="544198"/>
            <a:ext cx="7179173" cy="498218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2800" b="1" kern="0" dirty="0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1.0 </a:t>
            </a:r>
            <a:r>
              <a:rPr lang="en-US" sz="2800" b="1" kern="0" dirty="0" err="1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Solicitare</a:t>
            </a:r>
            <a:r>
              <a:rPr lang="en-US" sz="2800" b="1" kern="0" dirty="0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acces</a:t>
            </a:r>
            <a:r>
              <a:rPr lang="en-US" sz="2800" b="1" kern="0" dirty="0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 la </a:t>
            </a:r>
            <a:r>
              <a:rPr lang="en-US" sz="2800" b="1" kern="0" dirty="0" err="1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evenimentul</a:t>
            </a:r>
            <a:r>
              <a:rPr lang="en-US" sz="2800" b="1" kern="0" dirty="0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 de </a:t>
            </a:r>
            <a:r>
              <a:rPr lang="en-US" sz="2800" b="1" kern="0" dirty="0" err="1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achiziție</a:t>
            </a:r>
            <a:endParaRPr lang="en-RO" sz="2800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A2A8742B-B91A-72DF-AD88-E5EACAF20DAF}"/>
              </a:ext>
            </a:extLst>
          </p:cNvPr>
          <p:cNvSpPr/>
          <p:nvPr/>
        </p:nvSpPr>
        <p:spPr>
          <a:xfrm>
            <a:off x="570611" y="1665466"/>
            <a:ext cx="2876677" cy="381887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1.1 Link-ul </a:t>
            </a:r>
            <a:r>
              <a:rPr lang="en-US" b="1" kern="0" dirty="0" err="1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evenimentului</a:t>
            </a:r>
            <a:endParaRPr lang="en-RO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5F4719-D419-675E-0929-748A66F09C1C}"/>
              </a:ext>
            </a:extLst>
          </p:cNvPr>
          <p:cNvSpPr txBox="1"/>
          <p:nvPr/>
        </p:nvSpPr>
        <p:spPr>
          <a:xfrm>
            <a:off x="570612" y="2256415"/>
            <a:ext cx="10859388" cy="83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1900"/>
              </a:lnSpc>
              <a:defRPr/>
            </a:pP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În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calitate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furnizor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vei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găsi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linkul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către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evenimentele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publice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ale RetuRO pe website.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lvl="0">
              <a:lnSpc>
                <a:spcPts val="1900"/>
              </a:lnSpc>
              <a:defRPr/>
            </a:pPr>
            <a:r>
              <a:rPr lang="it-IT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Urmează instrucțiunile și apasă pe „Solicitare participare” pentru a accesa pagina CSP.</a:t>
            </a: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295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8C79C0-153B-4D9D-CB4B-9DE07871B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D16C878-B05D-9D80-CCC2-C0DF258F10D1}"/>
              </a:ext>
            </a:extLst>
          </p:cNvPr>
          <p:cNvGrpSpPr/>
          <p:nvPr/>
        </p:nvGrpSpPr>
        <p:grpSpPr>
          <a:xfrm>
            <a:off x="4609660" y="1665466"/>
            <a:ext cx="6862409" cy="2655338"/>
            <a:chOff x="4609660" y="1665466"/>
            <a:chExt cx="6862409" cy="265533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92532DE-05CC-21B9-5DEC-3135EEA3BA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09660" y="1665466"/>
              <a:ext cx="6862409" cy="2655338"/>
            </a:xfrm>
            <a:prstGeom prst="rect">
              <a:avLst/>
            </a:prstGeom>
            <a:ln w="25400">
              <a:solidFill>
                <a:srgbClr val="39AE70"/>
              </a:solidFill>
            </a:ln>
          </p:spPr>
        </p:pic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D62AA50-523F-0E29-4C46-6097A0240AB9}"/>
                </a:ext>
              </a:extLst>
            </p:cNvPr>
            <p:cNvSpPr/>
            <p:nvPr/>
          </p:nvSpPr>
          <p:spPr>
            <a:xfrm>
              <a:off x="7924980" y="3448293"/>
              <a:ext cx="1038779" cy="346841"/>
            </a:xfrm>
            <a:prstGeom prst="ellipse">
              <a:avLst/>
            </a:prstGeom>
            <a:noFill/>
            <a:ln w="28575" cap="flat" cmpd="sng" algn="ctr">
              <a:solidFill>
                <a:srgbClr val="39AE70"/>
              </a:solidFill>
              <a:prstDash val="dash"/>
              <a:miter lim="800000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9pPr>
            </a:lstStyle>
            <a:p>
              <a:pPr algn="ctr"/>
              <a:endParaRPr lang="en-GB"/>
            </a:p>
          </p:txBody>
        </p:sp>
      </p:grp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FCFA6A9-BDD1-EEFA-A70D-F592AB66BA05}"/>
              </a:ext>
            </a:extLst>
          </p:cNvPr>
          <p:cNvSpPr/>
          <p:nvPr/>
        </p:nvSpPr>
        <p:spPr>
          <a:xfrm>
            <a:off x="570611" y="1665466"/>
            <a:ext cx="2620645" cy="381887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1.2 </a:t>
            </a:r>
            <a:r>
              <a:rPr lang="en-US" b="1" kern="0" dirty="0" err="1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Autentificare</a:t>
            </a: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 </a:t>
            </a:r>
            <a:r>
              <a:rPr lang="en-US" b="1" kern="0" dirty="0" err="1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în</a:t>
            </a: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 CSP</a:t>
            </a:r>
            <a:endParaRPr lang="en-RO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9AC29F-A7F0-131E-A6AA-A6A93BBFE892}"/>
              </a:ext>
            </a:extLst>
          </p:cNvPr>
          <p:cNvSpPr txBox="1"/>
          <p:nvPr/>
        </p:nvSpPr>
        <p:spPr>
          <a:xfrm>
            <a:off x="570612" y="2256415"/>
            <a:ext cx="3873372" cy="18047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1900"/>
              </a:lnSpc>
              <a:defRPr/>
            </a:pPr>
            <a:r>
              <a:rPr lang="it-IT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După solicitarea accesului, va trebui să vă autentificați („Log in”) în CSP.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lvl="0">
              <a:lnSpc>
                <a:spcPts val="1900"/>
              </a:lnSpc>
              <a:defRPr/>
            </a:pP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Dacă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nu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aveți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un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cont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apăsați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pe „CREATE AN ACCOUNT”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pentru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a continua.</a:t>
            </a:r>
          </a:p>
        </p:txBody>
      </p:sp>
    </p:spTree>
    <p:extLst>
      <p:ext uri="{BB962C8B-B14F-4D97-AF65-F5344CB8AC3E}">
        <p14:creationId xmlns:p14="http://schemas.microsoft.com/office/powerpoint/2010/main" val="861280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8FAF0C-4387-BFA9-1E17-30E4488F8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1">
            <a:extLst>
              <a:ext uri="{FF2B5EF4-FFF2-40B4-BE49-F238E27FC236}">
                <a16:creationId xmlns:a16="http://schemas.microsoft.com/office/drawing/2014/main" id="{A120EDF3-5EBB-19B1-0606-4F868008642E}"/>
              </a:ext>
            </a:extLst>
          </p:cNvPr>
          <p:cNvSpPr/>
          <p:nvPr/>
        </p:nvSpPr>
        <p:spPr>
          <a:xfrm>
            <a:off x="3729522" y="1387646"/>
            <a:ext cx="3768558" cy="391285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2.1 </a:t>
            </a:r>
            <a:r>
              <a:rPr lang="en-US" b="1" kern="0" dirty="0" err="1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Completați</a:t>
            </a: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 </a:t>
            </a:r>
            <a:r>
              <a:rPr lang="en-US" b="1" kern="0" dirty="0" err="1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informațiile</a:t>
            </a: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 </a:t>
            </a:r>
            <a:r>
              <a:rPr lang="en-US" b="1" kern="0" dirty="0" err="1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contului</a:t>
            </a:r>
            <a:endParaRPr kumimoji="0" lang="en-RO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6BD3B563-441E-2094-701C-87E0DAAE18CA}"/>
              </a:ext>
            </a:extLst>
          </p:cNvPr>
          <p:cNvSpPr txBox="1"/>
          <p:nvPr/>
        </p:nvSpPr>
        <p:spPr>
          <a:xfrm>
            <a:off x="3729522" y="1917355"/>
            <a:ext cx="3582248" cy="180472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După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dați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click pe „create new account”,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va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apărea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fereastră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nouă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Completați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informațiile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apoi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confirmați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apăsând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pe „Create an Account”.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30B11E-87A2-6D96-1FC9-CF44116C2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750" y="1437758"/>
            <a:ext cx="3140269" cy="4346272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19D5E484-F09B-272A-6418-855C64938103}"/>
              </a:ext>
            </a:extLst>
          </p:cNvPr>
          <p:cNvSpPr/>
          <p:nvPr/>
        </p:nvSpPr>
        <p:spPr>
          <a:xfrm>
            <a:off x="2231136" y="5408374"/>
            <a:ext cx="2132411" cy="1178351"/>
          </a:xfrm>
          <a:prstGeom prst="cloudCallout">
            <a:avLst>
              <a:gd name="adj1" fmla="val -56868"/>
              <a:gd name="adj2" fmla="val -85893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rgbClr val="071D4B"/>
                </a:solidFill>
                <a:latin typeface="Euclid Circular A" panose="020B0504000000000000"/>
              </a:rPr>
              <a:t>Bifați</a:t>
            </a:r>
            <a:r>
              <a:rPr lang="en-US" sz="1400" dirty="0">
                <a:solidFill>
                  <a:srgbClr val="071D4B"/>
                </a:solidFill>
                <a:latin typeface="Euclid Circular A" panose="020B0504000000000000"/>
              </a:rPr>
              <a:t> </a:t>
            </a:r>
            <a:r>
              <a:rPr lang="en-US" sz="1400" dirty="0" err="1">
                <a:solidFill>
                  <a:srgbClr val="071D4B"/>
                </a:solidFill>
                <a:latin typeface="Euclid Circular A" panose="020B0504000000000000"/>
              </a:rPr>
              <a:t>acest</a:t>
            </a:r>
            <a:r>
              <a:rPr lang="en-US" sz="1400" dirty="0">
                <a:solidFill>
                  <a:srgbClr val="071D4B"/>
                </a:solidFill>
                <a:latin typeface="Euclid Circular A" panose="020B0504000000000000"/>
              </a:rPr>
              <a:t> </a:t>
            </a:r>
            <a:r>
              <a:rPr lang="en-US" sz="1400" dirty="0" err="1">
                <a:solidFill>
                  <a:srgbClr val="071D4B"/>
                </a:solidFill>
                <a:latin typeface="Euclid Circular A" panose="020B0504000000000000"/>
              </a:rPr>
              <a:t>câmp</a:t>
            </a:r>
            <a:r>
              <a:rPr lang="en-US" sz="1400" dirty="0">
                <a:solidFill>
                  <a:srgbClr val="071D4B"/>
                </a:solidFill>
                <a:latin typeface="Euclid Circular A" panose="020B0504000000000000"/>
              </a:rPr>
              <a:t> </a:t>
            </a:r>
            <a:r>
              <a:rPr lang="en-US" sz="1400" dirty="0" err="1">
                <a:solidFill>
                  <a:srgbClr val="071D4B"/>
                </a:solidFill>
                <a:latin typeface="Euclid Circular A" panose="020B0504000000000000"/>
              </a:rPr>
              <a:t>pentru</a:t>
            </a:r>
            <a:r>
              <a:rPr lang="en-US" sz="1400" dirty="0">
                <a:solidFill>
                  <a:srgbClr val="071D4B"/>
                </a:solidFill>
                <a:latin typeface="Euclid Circular A" panose="020B0504000000000000"/>
              </a:rPr>
              <a:t> a </a:t>
            </a:r>
            <a:r>
              <a:rPr lang="en-US" sz="1400" dirty="0" err="1">
                <a:solidFill>
                  <a:srgbClr val="071D4B"/>
                </a:solidFill>
                <a:latin typeface="Euclid Circular A" panose="020B0504000000000000"/>
              </a:rPr>
              <a:t>accepta</a:t>
            </a:r>
            <a:r>
              <a:rPr lang="en-US" sz="1400" dirty="0">
                <a:solidFill>
                  <a:srgbClr val="071D4B"/>
                </a:solidFill>
                <a:latin typeface="Euclid Circular A" panose="020B0504000000000000"/>
              </a:rPr>
              <a:t> </a:t>
            </a:r>
            <a:r>
              <a:rPr lang="en-US" sz="1400" dirty="0" err="1">
                <a:solidFill>
                  <a:srgbClr val="071D4B"/>
                </a:solidFill>
                <a:latin typeface="Euclid Circular A" panose="020B0504000000000000"/>
              </a:rPr>
              <a:t>termenii</a:t>
            </a:r>
            <a:r>
              <a:rPr lang="en-US" sz="1400" dirty="0">
                <a:solidFill>
                  <a:srgbClr val="071D4B"/>
                </a:solidFill>
                <a:latin typeface="Euclid Circular A" panose="020B0504000000000000"/>
              </a:rPr>
              <a:t> Coupa.</a:t>
            </a:r>
            <a:endParaRPr lang="en-GB" sz="1400" dirty="0">
              <a:solidFill>
                <a:srgbClr val="071D4B"/>
              </a:solidFill>
              <a:latin typeface="Euclid Circular A" panose="020B050400000000000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13547D3-E5B1-B2B6-9461-E16B495F6A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900" r="16726"/>
          <a:stretch>
            <a:fillRect/>
          </a:stretch>
        </p:blipFill>
        <p:spPr>
          <a:xfrm>
            <a:off x="8063358" y="2111588"/>
            <a:ext cx="3784849" cy="2569506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sp>
        <p:nvSpPr>
          <p:cNvPr id="10" name="Rounded Rectangle 1">
            <a:extLst>
              <a:ext uri="{FF2B5EF4-FFF2-40B4-BE49-F238E27FC236}">
                <a16:creationId xmlns:a16="http://schemas.microsoft.com/office/drawing/2014/main" id="{ACB98DEF-64AD-F6D4-E58F-B020E16B1F93}"/>
              </a:ext>
            </a:extLst>
          </p:cNvPr>
          <p:cNvSpPr/>
          <p:nvPr/>
        </p:nvSpPr>
        <p:spPr>
          <a:xfrm>
            <a:off x="5468113" y="3771055"/>
            <a:ext cx="2469350" cy="381887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2.2 </a:t>
            </a:r>
            <a:r>
              <a:rPr lang="en-US" b="1" kern="0" dirty="0" err="1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Codul</a:t>
            </a: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 de </a:t>
            </a:r>
            <a:r>
              <a:rPr lang="en-US" b="1" kern="0" dirty="0" err="1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verificare</a:t>
            </a:r>
            <a:endParaRPr kumimoji="0" lang="en-RO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AD25FDB4-42EB-A4CA-7B00-3E477A70360C}"/>
              </a:ext>
            </a:extLst>
          </p:cNvPr>
          <p:cNvSpPr txBox="1"/>
          <p:nvPr/>
        </p:nvSpPr>
        <p:spPr>
          <a:xfrm>
            <a:off x="4152613" y="4291366"/>
            <a:ext cx="3784849" cy="156106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lvl="0" algn="r">
              <a:lnSpc>
                <a:spcPts val="1900"/>
              </a:lnSpc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După ce faceți clic pe „Create an Account”, veți primi un cod de verificare unic pe adresa de email.</a:t>
            </a:r>
          </a:p>
          <a:p>
            <a:pPr lvl="0" algn="r">
              <a:lnSpc>
                <a:spcPts val="1900"/>
              </a:lnSpc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Completați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codul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apoi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confirmați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apăsând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pe „Next”.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B2D294A-E7C7-584D-20A9-ABCB5C1B6F6B}"/>
              </a:ext>
            </a:extLst>
          </p:cNvPr>
          <p:cNvSpPr/>
          <p:nvPr/>
        </p:nvSpPr>
        <p:spPr>
          <a:xfrm>
            <a:off x="867547" y="544198"/>
            <a:ext cx="4125077" cy="498218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2800" b="1" kern="0" dirty="0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2.0 </a:t>
            </a:r>
            <a:r>
              <a:rPr lang="en-US" sz="2800" b="1" kern="0" dirty="0" err="1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Crearea</a:t>
            </a:r>
            <a:r>
              <a:rPr lang="en-US" sz="2800" b="1" kern="0" dirty="0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contului</a:t>
            </a:r>
            <a:r>
              <a:rPr lang="en-US" sz="2800" b="1" kern="0" dirty="0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 CSP</a:t>
            </a:r>
            <a:endParaRPr lang="en-RO" sz="2800" kern="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43263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F69F17-95B4-146E-EAAB-F4CC12421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1">
            <a:extLst>
              <a:ext uri="{FF2B5EF4-FFF2-40B4-BE49-F238E27FC236}">
                <a16:creationId xmlns:a16="http://schemas.microsoft.com/office/drawing/2014/main" id="{5FBF37D3-AD87-8F42-06B4-18EFB0EB3978}"/>
              </a:ext>
            </a:extLst>
          </p:cNvPr>
          <p:cNvSpPr/>
          <p:nvPr/>
        </p:nvSpPr>
        <p:spPr>
          <a:xfrm>
            <a:off x="267158" y="584235"/>
            <a:ext cx="2344067" cy="370873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2.3 </a:t>
            </a:r>
            <a:r>
              <a:rPr kumimoji="0" lang="ro-R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Conturi existente</a:t>
            </a:r>
            <a:endParaRPr kumimoji="0" lang="en-RO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126A9116-02B3-B268-34A3-9694CC81B86E}"/>
              </a:ext>
            </a:extLst>
          </p:cNvPr>
          <p:cNvSpPr txBox="1"/>
          <p:nvPr/>
        </p:nvSpPr>
        <p:spPr>
          <a:xfrm>
            <a:off x="267158" y="1109710"/>
            <a:ext cx="5143828" cy="156106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Dacă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există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alte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conturi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cu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același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domeniu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., Coupa 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vă va oferii posibilitatea de a le accesa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Dacă doriți să continuați cu crearea unui nou cont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, 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apăsați pe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“No, continue creating a new account”.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3BC141-ECF5-1165-AA1F-97A06EDA27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828" r="19431"/>
          <a:stretch>
            <a:fillRect/>
          </a:stretch>
        </p:blipFill>
        <p:spPr>
          <a:xfrm>
            <a:off x="882454" y="2825380"/>
            <a:ext cx="3308808" cy="3696893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sp>
        <p:nvSpPr>
          <p:cNvPr id="10" name="Rounded Rectangle 1">
            <a:extLst>
              <a:ext uri="{FF2B5EF4-FFF2-40B4-BE49-F238E27FC236}">
                <a16:creationId xmlns:a16="http://schemas.microsoft.com/office/drawing/2014/main" id="{6C2AB0DE-0BF6-7FA0-0537-A669AB0FFAD2}"/>
              </a:ext>
            </a:extLst>
          </p:cNvPr>
          <p:cNvSpPr/>
          <p:nvPr/>
        </p:nvSpPr>
        <p:spPr>
          <a:xfrm>
            <a:off x="7891272" y="4026819"/>
            <a:ext cx="3520440" cy="370873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2.4 </a:t>
            </a:r>
            <a:r>
              <a:rPr kumimoji="0" lang="ro-RO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Multi</a:t>
            </a: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-</a:t>
            </a:r>
            <a:r>
              <a:rPr kumimoji="0" lang="ro-R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Factor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-</a:t>
            </a:r>
            <a:r>
              <a:rPr kumimoji="0" lang="ro-RO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Authentication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 </a:t>
            </a:r>
            <a:endParaRPr kumimoji="0" lang="en-RO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A227450A-6091-3384-24CC-837FFD8AC563}"/>
              </a:ext>
            </a:extLst>
          </p:cNvPr>
          <p:cNvSpPr txBox="1"/>
          <p:nvPr/>
        </p:nvSpPr>
        <p:spPr>
          <a:xfrm>
            <a:off x="6620256" y="4608624"/>
            <a:ext cx="5198401" cy="180472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Înainte de a accesa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CSP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-</a:t>
            </a:r>
            <a:r>
              <a:rPr kumimoji="0" lang="ro-R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ul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, va trebui sa selectați una dintre metodele afișate pentru MFA.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endParaRPr kumimoji="0" lang="ro-RO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Puteți alege între </a:t>
            </a:r>
            <a:r>
              <a:rPr kumimoji="0" lang="ro-R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Passkey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, aplicație pentru autentificare ( Ex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.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Google/Microsoft </a:t>
            </a:r>
            <a:r>
              <a:rPr kumimoji="0" lang="ro-R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Authenticator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) si verificare prin alt mail fașă de cel folosit pentru cont.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Selectați metoda dorită și efectuați verificarea.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17274F-148A-E26B-137C-C460FDD434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832" t="10036" r="3002" b="1866"/>
          <a:stretch>
            <a:fillRect/>
          </a:stretch>
        </p:blipFill>
        <p:spPr>
          <a:xfrm>
            <a:off x="8095958" y="278451"/>
            <a:ext cx="3067284" cy="3464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5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E0E8D4-ECDF-0999-45B7-06845B989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1">
            <a:extLst>
              <a:ext uri="{FF2B5EF4-FFF2-40B4-BE49-F238E27FC236}">
                <a16:creationId xmlns:a16="http://schemas.microsoft.com/office/drawing/2014/main" id="{592DD969-5E68-1A66-3F5B-053BA004F76C}"/>
              </a:ext>
            </a:extLst>
          </p:cNvPr>
          <p:cNvSpPr/>
          <p:nvPr/>
        </p:nvSpPr>
        <p:spPr>
          <a:xfrm>
            <a:off x="267158" y="584235"/>
            <a:ext cx="3198418" cy="370873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2.</a:t>
            </a:r>
            <a:r>
              <a:rPr kumimoji="0" lang="ro-R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5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Coduri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pentru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recuperare</a:t>
            </a:r>
            <a:endParaRPr kumimoji="0" lang="en-RO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06B9B204-95EB-9E42-D80F-9CCA39D55593}"/>
              </a:ext>
            </a:extLst>
          </p:cNvPr>
          <p:cNvSpPr txBox="1"/>
          <p:nvPr/>
        </p:nvSpPr>
        <p:spPr>
          <a:xfrm>
            <a:off x="267158" y="1109710"/>
            <a:ext cx="5143828" cy="156106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Dup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ă ce ați efectuat verificarea cu metoda aleasă, vă vor apărea codurile de recuperare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Aceste coduri sunt esențiale pentru a vă recupera accesul în cazul în care nu mai aveți acces la metoda MFA.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73DC691-24EE-AF64-86AE-E34A76A91E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233" y="273804"/>
            <a:ext cx="6279424" cy="3542083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sp>
        <p:nvSpPr>
          <p:cNvPr id="10" name="Rounded Rectangle 1">
            <a:extLst>
              <a:ext uri="{FF2B5EF4-FFF2-40B4-BE49-F238E27FC236}">
                <a16:creationId xmlns:a16="http://schemas.microsoft.com/office/drawing/2014/main" id="{BC20423C-53CC-12BC-B392-E1F5E9BB6DE1}"/>
              </a:ext>
            </a:extLst>
          </p:cNvPr>
          <p:cNvSpPr/>
          <p:nvPr/>
        </p:nvSpPr>
        <p:spPr>
          <a:xfrm>
            <a:off x="8380430" y="4026819"/>
            <a:ext cx="3438228" cy="370873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2.</a:t>
            </a:r>
            <a:r>
              <a:rPr kumimoji="0" lang="ro-R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6 Completarea contului în CSP</a:t>
            </a:r>
            <a:endParaRPr kumimoji="0" lang="en-RO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87B90482-C82A-31A7-3F87-2434A5D0674B}"/>
              </a:ext>
            </a:extLst>
          </p:cNvPr>
          <p:cNvSpPr txBox="1"/>
          <p:nvPr/>
        </p:nvSpPr>
        <p:spPr>
          <a:xfrm>
            <a:off x="6853287" y="4608624"/>
            <a:ext cx="4965370" cy="156106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Apăsați “</a:t>
            </a:r>
            <a:r>
              <a:rPr kumimoji="0" lang="ro-R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Next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” pentru a accesa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CSP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.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endParaRPr kumimoji="0" lang="ro-RO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Înainte de a putea naviga, va trebui să completați informați legate de adresa profilului dvs.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.</a:t>
            </a:r>
          </a:p>
          <a:p>
            <a:pPr marL="0" marR="0" lvl="0" indent="0" algn="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Completați și apăsați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“Save and Next”.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1C10FB-2FDF-64C6-A969-85F35CC109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28" y="2818384"/>
            <a:ext cx="3112343" cy="358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827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E445FF-DA69-9E31-6CAD-D98EC1D5B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E14B29-9FDF-35BA-FE2A-382A8AA66A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841" b="10463"/>
          <a:stretch>
            <a:fillRect/>
          </a:stretch>
        </p:blipFill>
        <p:spPr>
          <a:xfrm>
            <a:off x="682618" y="4319852"/>
            <a:ext cx="10539061" cy="2387557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2CAEFDC-E4BE-A999-5455-1DDB8463781D}"/>
              </a:ext>
            </a:extLst>
          </p:cNvPr>
          <p:cNvGrpSpPr/>
          <p:nvPr/>
        </p:nvGrpSpPr>
        <p:grpSpPr>
          <a:xfrm>
            <a:off x="5093207" y="1665466"/>
            <a:ext cx="6128471" cy="1864118"/>
            <a:chOff x="5843316" y="1424918"/>
            <a:chExt cx="4978656" cy="145422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68978A5-E089-14F5-ABDB-5F96C732F3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43316" y="1424918"/>
              <a:ext cx="4978656" cy="1454225"/>
            </a:xfrm>
            <a:prstGeom prst="rect">
              <a:avLst/>
            </a:prstGeom>
            <a:ln w="25400">
              <a:solidFill>
                <a:srgbClr val="39AE70"/>
              </a:solidFill>
            </a:ln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8BFF0F8-23BC-774E-0008-0BC71D5DE61B}"/>
                </a:ext>
              </a:extLst>
            </p:cNvPr>
            <p:cNvSpPr/>
            <p:nvPr/>
          </p:nvSpPr>
          <p:spPr>
            <a:xfrm>
              <a:off x="10247341" y="1781528"/>
              <a:ext cx="574631" cy="208090"/>
            </a:xfrm>
            <a:prstGeom prst="ellipse">
              <a:avLst/>
            </a:prstGeom>
            <a:noFill/>
            <a:ln w="28575" cap="flat" cmpd="sng" algn="ctr">
              <a:solidFill>
                <a:srgbClr val="39AE70"/>
              </a:solidFill>
              <a:prstDash val="dash"/>
              <a:miter lim="800000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9pPr>
            </a:lstStyle>
            <a:p>
              <a:pPr algn="ctr"/>
              <a:endParaRPr lang="en-GB"/>
            </a:p>
          </p:txBody>
        </p:sp>
      </p:grp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312D14C-84DB-0A31-49DD-B41ECCCB7ADE}"/>
              </a:ext>
            </a:extLst>
          </p:cNvPr>
          <p:cNvSpPr/>
          <p:nvPr/>
        </p:nvSpPr>
        <p:spPr>
          <a:xfrm>
            <a:off x="867547" y="544198"/>
            <a:ext cx="5999597" cy="498218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2800" b="1" kern="0" dirty="0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3.0 Request participation to the event</a:t>
            </a:r>
            <a:endParaRPr lang="en-RO" sz="2800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Rounded Rectangle 1">
            <a:extLst>
              <a:ext uri="{FF2B5EF4-FFF2-40B4-BE49-F238E27FC236}">
                <a16:creationId xmlns:a16="http://schemas.microsoft.com/office/drawing/2014/main" id="{03BF260B-D68F-7D32-8545-B363BD01CB7C}"/>
              </a:ext>
            </a:extLst>
          </p:cNvPr>
          <p:cNvSpPr/>
          <p:nvPr/>
        </p:nvSpPr>
        <p:spPr>
          <a:xfrm>
            <a:off x="570611" y="1665466"/>
            <a:ext cx="2885821" cy="381887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3.1 </a:t>
            </a:r>
            <a:r>
              <a:rPr lang="en-US" b="1" kern="0" dirty="0" err="1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Găsirea</a:t>
            </a: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 </a:t>
            </a:r>
            <a:r>
              <a:rPr lang="en-US" b="1" kern="0" dirty="0" err="1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evenimentului</a:t>
            </a:r>
            <a:endParaRPr lang="en-RO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420AA03-31B8-87A0-8B67-802C65DD7353}"/>
              </a:ext>
            </a:extLst>
          </p:cNvPr>
          <p:cNvSpPr txBox="1"/>
          <p:nvPr/>
        </p:nvSpPr>
        <p:spPr>
          <a:xfrm>
            <a:off x="570612" y="2256415"/>
            <a:ext cx="4449444" cy="2048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1900"/>
              </a:lnSpc>
              <a:defRPr/>
            </a:pP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După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crearea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/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autentificarea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în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cont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mergeți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la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secțiunea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„Sourcing”.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lvl="0">
              <a:lnSpc>
                <a:spcPts val="1900"/>
              </a:lnSpc>
              <a:defRPr/>
            </a:pP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Aici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veți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găsi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toate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evenimentele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publice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din Coupa.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lvl="0">
              <a:lnSpc>
                <a:spcPts val="1900"/>
              </a:lnSpc>
              <a:defRPr/>
            </a:pP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Căutați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evenimentul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la care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doriți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să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accesați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3892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0DB477-2C3B-DA35-98A0-F7EC117CE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7E1FAF-AB2E-54F1-E8FD-B5353331B8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5361" t="58114"/>
          <a:stretch>
            <a:fillRect/>
          </a:stretch>
        </p:blipFill>
        <p:spPr>
          <a:xfrm>
            <a:off x="6164848" y="1172684"/>
            <a:ext cx="4065673" cy="1848710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B510FD1-908F-D56A-7637-1AFBB37C63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9676" y="4349155"/>
            <a:ext cx="2322345" cy="1848710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347C01A-0F60-6245-658C-225DCCFAF9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3226" y="3875169"/>
            <a:ext cx="5134254" cy="1959686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5B734715-2FB1-9536-DAC6-121FB6E88A3A}"/>
              </a:ext>
            </a:extLst>
          </p:cNvPr>
          <p:cNvSpPr/>
          <p:nvPr/>
        </p:nvSpPr>
        <p:spPr>
          <a:xfrm>
            <a:off x="7485807" y="1750198"/>
            <a:ext cx="1882162" cy="346841"/>
          </a:xfrm>
          <a:prstGeom prst="ellipse">
            <a:avLst/>
          </a:prstGeom>
          <a:noFill/>
          <a:ln w="28575" cap="flat" cmpd="sng" algn="ctr">
            <a:solidFill>
              <a:srgbClr val="39AE70"/>
            </a:solidFill>
            <a:prstDash val="dash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9pPr>
          </a:lstStyle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66BE6FA-3829-48BD-1233-64811C98AEF3}"/>
              </a:ext>
            </a:extLst>
          </p:cNvPr>
          <p:cNvSpPr/>
          <p:nvPr/>
        </p:nvSpPr>
        <p:spPr>
          <a:xfrm>
            <a:off x="9367969" y="1750197"/>
            <a:ext cx="419934" cy="346841"/>
          </a:xfrm>
          <a:prstGeom prst="ellipse">
            <a:avLst/>
          </a:prstGeom>
          <a:noFill/>
          <a:ln w="28575" cap="flat" cmpd="sng" algn="ctr">
            <a:solidFill>
              <a:srgbClr val="39AE70"/>
            </a:solidFill>
            <a:prstDash val="dash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9pPr>
          </a:lstStyle>
          <a:p>
            <a:pPr algn="ctr"/>
            <a:endParaRPr lang="en-GB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B8D5C48-A9E8-0A03-54C1-C24869999C85}"/>
              </a:ext>
            </a:extLst>
          </p:cNvPr>
          <p:cNvCxnSpPr>
            <a:cxnSpLocks/>
          </p:cNvCxnSpPr>
          <p:nvPr/>
        </p:nvCxnSpPr>
        <p:spPr>
          <a:xfrm flipH="1">
            <a:off x="5108648" y="2273508"/>
            <a:ext cx="2762733" cy="2642717"/>
          </a:xfrm>
          <a:prstGeom prst="straightConnector1">
            <a:avLst/>
          </a:prstGeom>
          <a:ln w="28575">
            <a:solidFill>
              <a:srgbClr val="39AE7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2E565D64-6FD5-8B1E-E3F3-5D58B2F91CD1}"/>
              </a:ext>
            </a:extLst>
          </p:cNvPr>
          <p:cNvSpPr/>
          <p:nvPr/>
        </p:nvSpPr>
        <p:spPr>
          <a:xfrm>
            <a:off x="570611" y="581735"/>
            <a:ext cx="2138722" cy="381887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3.2 </a:t>
            </a:r>
            <a:r>
              <a:rPr lang="en-US" b="1" kern="0" dirty="0" err="1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Solicitare</a:t>
            </a: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 </a:t>
            </a:r>
            <a:r>
              <a:rPr lang="en-US" b="1" kern="0" dirty="0" err="1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acces</a:t>
            </a:r>
            <a:endParaRPr lang="en-RO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6EDAA0-435F-56B5-BD91-7F3647F76F85}"/>
              </a:ext>
            </a:extLst>
          </p:cNvPr>
          <p:cNvSpPr txBox="1"/>
          <p:nvPr/>
        </p:nvSpPr>
        <p:spPr>
          <a:xfrm>
            <a:off x="570611" y="1172684"/>
            <a:ext cx="5456541" cy="3266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1900"/>
              </a:lnSpc>
              <a:defRPr/>
            </a:pP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Sub „Actions”,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faceți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clic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pe „Request Participation”.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lvl="0">
              <a:lnSpc>
                <a:spcPts val="1900"/>
              </a:lnSpc>
              <a:defRPr/>
            </a:pP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Pe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butonul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informații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puteți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găsi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atașamente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partajate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cumpărător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lvl="0">
              <a:lnSpc>
                <a:spcPts val="1900"/>
              </a:lnSpc>
              <a:defRPr/>
            </a:pP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După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apăsați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„Request Participation”,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statusul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apărea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ca „Request Sent”.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lvl="0">
              <a:lnSpc>
                <a:spcPts val="1900"/>
              </a:lnSpc>
              <a:defRPr/>
            </a:pP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Cumpărătorul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primi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o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solicitare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pentru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aprobarea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participării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dumneavoastră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După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aprobare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veți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primi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un e-mail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pentru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a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accesa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evenimentul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de sourcing.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68AD826-BB0D-DB0D-104B-974C3649BDA7}"/>
              </a:ext>
            </a:extLst>
          </p:cNvPr>
          <p:cNvCxnSpPr>
            <a:cxnSpLocks/>
          </p:cNvCxnSpPr>
          <p:nvPr/>
        </p:nvCxnSpPr>
        <p:spPr>
          <a:xfrm>
            <a:off x="9612917" y="2176085"/>
            <a:ext cx="0" cy="1690617"/>
          </a:xfrm>
          <a:prstGeom prst="straightConnector1">
            <a:avLst/>
          </a:prstGeom>
          <a:ln w="28575">
            <a:solidFill>
              <a:srgbClr val="39AE7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5091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0A1441-10B1-8A9C-D2F0-2CD038CE2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7DDA7AAA-280F-3FE5-E44D-5D5F50BD956F}"/>
              </a:ext>
            </a:extLst>
          </p:cNvPr>
          <p:cNvSpPr/>
          <p:nvPr/>
        </p:nvSpPr>
        <p:spPr>
          <a:xfrm>
            <a:off x="7924980" y="3448293"/>
            <a:ext cx="1038779" cy="346841"/>
          </a:xfrm>
          <a:prstGeom prst="ellipse">
            <a:avLst/>
          </a:prstGeom>
          <a:noFill/>
          <a:ln w="28575" cap="flat" cmpd="sng" algn="ctr">
            <a:solidFill>
              <a:srgbClr val="39AE70"/>
            </a:solidFill>
            <a:prstDash val="dash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9pPr>
          </a:lstStyle>
          <a:p>
            <a:pPr algn="ctr"/>
            <a:endParaRPr lang="en-GB"/>
          </a:p>
        </p:txBody>
      </p:sp>
      <p:sp>
        <p:nvSpPr>
          <p:cNvPr id="5" name="Rounded Rectangle 1">
            <a:extLst>
              <a:ext uri="{FF2B5EF4-FFF2-40B4-BE49-F238E27FC236}">
                <a16:creationId xmlns:a16="http://schemas.microsoft.com/office/drawing/2014/main" id="{C7B8C2E9-C373-665B-05B2-06928B2EC13F}"/>
              </a:ext>
            </a:extLst>
          </p:cNvPr>
          <p:cNvSpPr/>
          <p:nvPr/>
        </p:nvSpPr>
        <p:spPr>
          <a:xfrm>
            <a:off x="570611" y="1665466"/>
            <a:ext cx="2611501" cy="381887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3.3 Email de </a:t>
            </a:r>
            <a:r>
              <a:rPr lang="en-US" b="1" kern="0" dirty="0" err="1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confirmare</a:t>
            </a:r>
            <a:endParaRPr lang="en-RO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5AE9CF-465B-0B57-4982-5F87AB941411}"/>
              </a:ext>
            </a:extLst>
          </p:cNvPr>
          <p:cNvSpPr txBox="1"/>
          <p:nvPr/>
        </p:nvSpPr>
        <p:spPr>
          <a:xfrm>
            <a:off x="570612" y="2256415"/>
            <a:ext cx="4467732" cy="2048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1900"/>
              </a:lnSpc>
              <a:defRPr/>
            </a:pP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După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cumpărătorul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confirmă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solicitarea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dumneavoastră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participare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veți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primi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un e-mail de la Coupa.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lvl="0">
              <a:lnSpc>
                <a:spcPts val="1900"/>
              </a:lnSpc>
              <a:defRPr/>
            </a:pP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Apăsând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pe „View Event”,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veți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avea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acces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la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eveniment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și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veți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primi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materiale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instruire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care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vă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vor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ghida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cu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privire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la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modul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participare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BACC15C-AB02-12F2-02E2-425FC58A68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3219" y="454043"/>
            <a:ext cx="4983521" cy="5529869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342CCD6F-DE2B-D368-2F07-542C00ACA1CB}"/>
              </a:ext>
            </a:extLst>
          </p:cNvPr>
          <p:cNvSpPr/>
          <p:nvPr/>
        </p:nvSpPr>
        <p:spPr>
          <a:xfrm>
            <a:off x="6976714" y="5124693"/>
            <a:ext cx="1913286" cy="346841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dash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9pPr>
          </a:lstStyle>
          <a:p>
            <a:pPr algn="ctr"/>
            <a:endParaRPr lang="en-GB">
              <a:solidFill>
                <a:srgbClr val="071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359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Template RetuRO_new" id="{A2B15EC7-BC86-4D56-8FCF-8905D9259007}" vid="{851237F5-3938-44CC-9D97-2081D902B65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 xmlns="95ddf7be-9025-4aa7-8e8c-204a227d57ef" xsi:nil="true"/>
    <TaxCatchAll xmlns="c018536c-8379-4380-becb-27cc5ad259e2" xsi:nil="true"/>
    <lcf76f155ced4ddcb4097134ff3c332f xmlns="95ddf7be-9025-4aa7-8e8c-204a227d57e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DF1D02C885964F991DEDABFB5F61B9" ma:contentTypeVersion="17" ma:contentTypeDescription="Create a new document." ma:contentTypeScope="" ma:versionID="72b118703b5b98ea68f7aff2c31fb745">
  <xsd:schema xmlns:xsd="http://www.w3.org/2001/XMLSchema" xmlns:xs="http://www.w3.org/2001/XMLSchema" xmlns:p="http://schemas.microsoft.com/office/2006/metadata/properties" xmlns:ns2="95ddf7be-9025-4aa7-8e8c-204a227d57ef" xmlns:ns3="c018536c-8379-4380-becb-27cc5ad259e2" targetNamespace="http://schemas.microsoft.com/office/2006/metadata/properties" ma:root="true" ma:fieldsID="de4bbbff65dbc2038a44f3c4c82f6c45" ns2:_="" ns3:_="">
    <xsd:import namespace="95ddf7be-9025-4aa7-8e8c-204a227d57ef"/>
    <xsd:import namespace="c018536c-8379-4380-becb-27cc5ad259e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ddf7be-9025-4aa7-8e8c-204a227d57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88d5bbb1-edc5-4f96-b119-8b82b807834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  <xsd:element name="Date" ma:index="24" nillable="true" ma:displayName="Date" ma:format="DateOnly" ma:internalName="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18536c-8379-4380-becb-27cc5ad259e2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c62f44d4-105d-47f1-b035-c89fe732bacd}" ma:internalName="TaxCatchAll" ma:showField="CatchAllData" ma:web="c018536c-8379-4380-becb-27cc5ad259e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8122632-E705-49F8-8A02-7F6C5F56B49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182AB56-96B6-4AA3-BD91-BE09FA8084AB}">
  <ds:schemaRefs>
    <ds:schemaRef ds:uri="http://schemas.microsoft.com/office/2006/metadata/properties"/>
    <ds:schemaRef ds:uri="http://schemas.microsoft.com/office/infopath/2007/PartnerControls"/>
    <ds:schemaRef ds:uri="95ddf7be-9025-4aa7-8e8c-204a227d57ef"/>
    <ds:schemaRef ds:uri="c018536c-8379-4380-becb-27cc5ad259e2"/>
  </ds:schemaRefs>
</ds:datastoreItem>
</file>

<file path=customXml/itemProps3.xml><?xml version="1.0" encoding="utf-8"?>
<ds:datastoreItem xmlns:ds="http://schemas.openxmlformats.org/officeDocument/2006/customXml" ds:itemID="{15E6BA36-07E6-469E-973E-0801C50653F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5ddf7be-9025-4aa7-8e8c-204a227d57ef"/>
    <ds:schemaRef ds:uri="c018536c-8379-4380-becb-27cc5ad259e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66398ab5-ea89-4b11-9447-bc1ec4f013be}" enabled="0" method="" siteId="{66398ab5-ea89-4b11-9447-bc1ec4f013b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516</Words>
  <Application>Microsoft Office PowerPoint</Application>
  <PresentationFormat>Widescreen</PresentationFormat>
  <Paragraphs>58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Euclid Circular A</vt:lpstr>
      <vt:lpstr>Euclid Circular A Light</vt:lpstr>
      <vt:lpstr>Open Sans</vt:lpstr>
      <vt:lpstr>Office Theme</vt:lpstr>
      <vt:lpstr>1_Office Theme</vt:lpstr>
      <vt:lpstr>2_Office Theme</vt:lpstr>
      <vt:lpstr>Ghid de Referință​ Participare la o selecție de oferte publică.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Dinu Antonio</dc:creator>
  <cp:lastModifiedBy>Gratiela Voicu</cp:lastModifiedBy>
  <cp:revision>49</cp:revision>
  <dcterms:created xsi:type="dcterms:W3CDTF">2026-04-23T07:51:31Z</dcterms:created>
  <dcterms:modified xsi:type="dcterms:W3CDTF">2026-08-18T11:29:18Z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0x010100A3DF1D02C885964F991DEDABFB5F61B9</vt:lpwstr>
  </property>
</Properties>
</file>